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5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charts/chart4.xml" ContentType="application/vnd.openxmlformats-officedocument.drawingml.chart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charts/chart5.xml" ContentType="application/vnd.openxmlformats-officedocument.drawingml.chart+xml"/>
  <Override PartName="/ppt/notesSlides/notesSlide1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comments/comment2.xml" ContentType="application/vnd.openxmlformats-officedocument.presentationml.comments+xml"/>
  <Override PartName="/ppt/notesSlides/notesSlide19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charts/chart6.xml" ContentType="application/vnd.openxmlformats-officedocument.drawingml.chart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charts/chart7.xml" ContentType="application/vnd.openxmlformats-officedocument.drawingml.chart+xml"/>
  <Override PartName="/ppt/notesSlides/notesSlide2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2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25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26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33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971" r:id="rId1"/>
  </p:sldMasterIdLst>
  <p:notesMasterIdLst>
    <p:notesMasterId r:id="rId98"/>
  </p:notesMasterIdLst>
  <p:handoutMasterIdLst>
    <p:handoutMasterId r:id="rId99"/>
  </p:handoutMasterIdLst>
  <p:sldIdLst>
    <p:sldId id="439" r:id="rId2"/>
    <p:sldId id="440" r:id="rId3"/>
    <p:sldId id="441" r:id="rId4"/>
    <p:sldId id="442" r:id="rId5"/>
    <p:sldId id="491" r:id="rId6"/>
    <p:sldId id="444" r:id="rId7"/>
    <p:sldId id="445" r:id="rId8"/>
    <p:sldId id="446" r:id="rId9"/>
    <p:sldId id="447" r:id="rId10"/>
    <p:sldId id="448" r:id="rId11"/>
    <p:sldId id="449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84" r:id="rId26"/>
    <p:sldId id="482" r:id="rId27"/>
    <p:sldId id="464" r:id="rId28"/>
    <p:sldId id="465" r:id="rId29"/>
    <p:sldId id="466" r:id="rId30"/>
    <p:sldId id="467" r:id="rId31"/>
    <p:sldId id="468" r:id="rId32"/>
    <p:sldId id="470" r:id="rId33"/>
    <p:sldId id="490" r:id="rId34"/>
    <p:sldId id="471" r:id="rId35"/>
    <p:sldId id="472" r:id="rId36"/>
    <p:sldId id="473" r:id="rId37"/>
    <p:sldId id="474" r:id="rId38"/>
    <p:sldId id="476" r:id="rId39"/>
    <p:sldId id="489" r:id="rId40"/>
    <p:sldId id="477" r:id="rId41"/>
    <p:sldId id="478" r:id="rId42"/>
    <p:sldId id="432" r:id="rId43"/>
    <p:sldId id="433" r:id="rId44"/>
    <p:sldId id="479" r:id="rId45"/>
    <p:sldId id="486" r:id="rId46"/>
    <p:sldId id="487" r:id="rId47"/>
    <p:sldId id="488" r:id="rId48"/>
    <p:sldId id="481" r:id="rId49"/>
    <p:sldId id="285" r:id="rId50"/>
    <p:sldId id="318" r:id="rId51"/>
    <p:sldId id="317" r:id="rId52"/>
    <p:sldId id="319" r:id="rId53"/>
    <p:sldId id="320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3" r:id="rId73"/>
    <p:sldId id="351" r:id="rId74"/>
    <p:sldId id="438" r:id="rId75"/>
    <p:sldId id="352" r:id="rId76"/>
    <p:sldId id="321" r:id="rId77"/>
    <p:sldId id="348" r:id="rId78"/>
    <p:sldId id="434" r:id="rId79"/>
    <p:sldId id="435" r:id="rId80"/>
    <p:sldId id="369" r:id="rId81"/>
    <p:sldId id="407" r:id="rId82"/>
    <p:sldId id="298" r:id="rId83"/>
    <p:sldId id="299" r:id="rId84"/>
    <p:sldId id="418" r:id="rId85"/>
    <p:sldId id="367" r:id="rId86"/>
    <p:sldId id="270" r:id="rId87"/>
    <p:sldId id="353" r:id="rId88"/>
    <p:sldId id="368" r:id="rId89"/>
    <p:sldId id="310" r:id="rId90"/>
    <p:sldId id="311" r:id="rId91"/>
    <p:sldId id="312" r:id="rId92"/>
    <p:sldId id="313" r:id="rId93"/>
    <p:sldId id="315" r:id="rId94"/>
    <p:sldId id="344" r:id="rId95"/>
    <p:sldId id="345" r:id="rId96"/>
    <p:sldId id="370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psham Dawra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20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commentAuthors" Target="commentAuthors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ndhusatish:Library:Application%20Support:Microsoft:Office:Office%202011%20AutoRecovery:ProjectTracking_AfterScopeChange%20(version%201)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ndhusatish:Library:Application%20Support:Microsoft:Office:Office%202011%20AutoRecovery:ProjectTracking_AfterScopeChange%20(version%201)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ndhusatish:Desktop:ProjectTracking_AfterScopeChang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ndhusatish:Library:Application%20Support:Microsoft:Office:Office%202011%20AutoRecovery:ProjectTracking_AfterScopeChange%20(version%201)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upsham:Google%20Drive:CMU%20MSIT-SE:Spring%202013:Practicum:EOSP:Burndown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upsham:Google%20Drive:CMU%20MSIT-SE:Spring%202013:Practicum:EOSP:Burndow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>
        <c:manualLayout>
          <c:xMode val="edge"/>
          <c:yMode val="edge"/>
          <c:x val="0.265486103503921"/>
          <c:y val="0.0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31584908136483"/>
          <c:y val="0.132063283756197"/>
          <c:w val="0.570399081364829"/>
          <c:h val="0.7620549514644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Available in summer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GizmoE</c:v>
                </c:pt>
                <c:pt idx="1">
                  <c:v>Gizmo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576.0</c:v>
                </c:pt>
                <c:pt idx="1">
                  <c:v>2880.0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26054264"/>
        <c:axId val="-2126796216"/>
        <c:axId val="0"/>
      </c:bar3DChart>
      <c:catAx>
        <c:axId val="-2126054264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6796216"/>
        <c:crosses val="autoZero"/>
        <c:auto val="1"/>
        <c:lblAlgn val="ctr"/>
        <c:lblOffset val="100"/>
        <c:noMultiLvlLbl val="0"/>
      </c:catAx>
      <c:valAx>
        <c:axId val="-212679621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60542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76393696178566"/>
          <c:y val="0.247642358454414"/>
          <c:w val="0.31730149238818"/>
          <c:h val="0.45596503655915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20036089238845"/>
          <c:y val="0.155999753937008"/>
          <c:w val="0.314750164041995"/>
          <c:h val="0.47212524606299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Design</c:v>
                </c:pt>
                <c:pt idx="1">
                  <c:v>Development</c:v>
                </c:pt>
                <c:pt idx="2">
                  <c:v>Process Management</c:v>
                </c:pt>
                <c:pt idx="3">
                  <c:v>QA</c:v>
                </c:pt>
                <c:pt idx="4">
                  <c:v>Meetings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5.0</c:v>
                </c:pt>
                <c:pt idx="1">
                  <c:v>46.0</c:v>
                </c:pt>
                <c:pt idx="2">
                  <c:v>22.0</c:v>
                </c:pt>
                <c:pt idx="3">
                  <c:v>10.0</c:v>
                </c:pt>
                <c:pt idx="4">
                  <c:v>17.0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442468146027201"/>
          <c:y val="0.0986277056814467"/>
          <c:w val="0.317483276972823"/>
          <c:h val="0.537442128258113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Earned Value</a:t>
            </a:r>
          </a:p>
        </c:rich>
      </c:tx>
      <c:layout>
        <c:manualLayout>
          <c:xMode val="edge"/>
          <c:yMode val="edge"/>
          <c:x val="0.103671810817436"/>
          <c:y val="0.0260442894192739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Sheet8!$A$1</c:f>
              <c:strCache>
                <c:ptCount val="1"/>
                <c:pt idx="0">
                  <c:v>Planned value</c:v>
                </c:pt>
              </c:strCache>
            </c:strRef>
          </c:tx>
          <c:val>
            <c:numRef>
              <c:f>Sheet8!$A$2:$A$5</c:f>
              <c:numCache>
                <c:formatCode>General</c:formatCode>
                <c:ptCount val="4"/>
                <c:pt idx="0">
                  <c:v>810.0</c:v>
                </c:pt>
                <c:pt idx="1">
                  <c:v>2380.0</c:v>
                </c:pt>
                <c:pt idx="2">
                  <c:v>3510.0</c:v>
                </c:pt>
                <c:pt idx="3">
                  <c:v>3960.0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Sheet8!$B$1</c:f>
              <c:strCache>
                <c:ptCount val="1"/>
                <c:pt idx="0">
                  <c:v>Earned Value</c:v>
                </c:pt>
              </c:strCache>
            </c:strRef>
          </c:tx>
          <c:val>
            <c:numRef>
              <c:f>Sheet8!$B$2:$B$5</c:f>
              <c:numCache>
                <c:formatCode>General</c:formatCode>
                <c:ptCount val="4"/>
                <c:pt idx="0">
                  <c:v>810.0</c:v>
                </c:pt>
                <c:pt idx="1">
                  <c:v>2000.0</c:v>
                </c:pt>
                <c:pt idx="2">
                  <c:v>2580.0</c:v>
                </c:pt>
                <c:pt idx="3">
                  <c:v>3000.0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8679608"/>
        <c:axId val="2078690120"/>
      </c:lineChart>
      <c:catAx>
        <c:axId val="2078679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in weeks (starts from week 3)</a:t>
                </a:r>
              </a:p>
            </c:rich>
          </c:tx>
          <c:overlay val="0"/>
        </c:title>
        <c:majorTickMark val="out"/>
        <c:minorTickMark val="none"/>
        <c:tickLblPos val="nextTo"/>
        <c:crossAx val="2078690120"/>
        <c:crosses val="autoZero"/>
        <c:auto val="1"/>
        <c:lblAlgn val="ctr"/>
        <c:lblOffset val="100"/>
        <c:noMultiLvlLbl val="0"/>
      </c:catAx>
      <c:valAx>
        <c:axId val="20786901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Man-hours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78679608"/>
        <c:crosses val="autoZero"/>
        <c:crossBetween val="between"/>
      </c:valAx>
    </c:plotArea>
    <c:legend>
      <c:legendPos val="r"/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Actual vs Planned Time</a:t>
            </a:r>
          </a:p>
        </c:rich>
      </c:tx>
      <c:layout>
        <c:manualLayout>
          <c:xMode val="edge"/>
          <c:yMode val="edge"/>
          <c:x val="0.105323776779129"/>
          <c:y val="0.0262377058098958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Sheet7!$A$15</c:f>
              <c:strCache>
                <c:ptCount val="1"/>
                <c:pt idx="0">
                  <c:v>Actuall Time </c:v>
                </c:pt>
              </c:strCache>
            </c:strRef>
          </c:tx>
          <c:val>
            <c:numRef>
              <c:f>Sheet7!$A$16:$A$19</c:f>
              <c:numCache>
                <c:formatCode>General</c:formatCode>
                <c:ptCount val="4"/>
                <c:pt idx="0">
                  <c:v>141.6</c:v>
                </c:pt>
                <c:pt idx="1">
                  <c:v>196.6</c:v>
                </c:pt>
                <c:pt idx="2">
                  <c:v>262.6</c:v>
                </c:pt>
                <c:pt idx="3">
                  <c:v>312.6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Sheet7!$B$15</c:f>
              <c:strCache>
                <c:ptCount val="1"/>
                <c:pt idx="0">
                  <c:v>Planned Time</c:v>
                </c:pt>
              </c:strCache>
            </c:strRef>
          </c:tx>
          <c:val>
            <c:numRef>
              <c:f>Sheet7!$B$16:$B$19</c:f>
              <c:numCache>
                <c:formatCode>General</c:formatCode>
                <c:ptCount val="4"/>
                <c:pt idx="0">
                  <c:v>144.0</c:v>
                </c:pt>
                <c:pt idx="1">
                  <c:v>192.0</c:v>
                </c:pt>
                <c:pt idx="2">
                  <c:v>240.0</c:v>
                </c:pt>
                <c:pt idx="3">
                  <c:v>288.0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8596456"/>
        <c:axId val="2078601944"/>
      </c:lineChart>
      <c:catAx>
        <c:axId val="20785964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in weeks (starts from week 3)</a:t>
                </a:r>
              </a:p>
            </c:rich>
          </c:tx>
          <c:overlay val="0"/>
        </c:title>
        <c:majorTickMark val="out"/>
        <c:minorTickMark val="none"/>
        <c:tickLblPos val="nextTo"/>
        <c:crossAx val="2078601944"/>
        <c:crosses val="autoZero"/>
        <c:auto val="1"/>
        <c:lblAlgn val="ctr"/>
        <c:lblOffset val="100"/>
        <c:noMultiLvlLbl val="0"/>
      </c:catAx>
      <c:valAx>
        <c:axId val="20786019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Man-hours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7859645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20036089238845"/>
          <c:y val="0.155999753937008"/>
          <c:w val="0.314750164041995"/>
          <c:h val="0.47212524606299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Design</c:v>
                </c:pt>
                <c:pt idx="1">
                  <c:v>Development</c:v>
                </c:pt>
                <c:pt idx="2">
                  <c:v>Documentation</c:v>
                </c:pt>
                <c:pt idx="3">
                  <c:v>Process Management</c:v>
                </c:pt>
                <c:pt idx="4">
                  <c:v>QA</c:v>
                </c:pt>
                <c:pt idx="5">
                  <c:v>Meetings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5.0</c:v>
                </c:pt>
                <c:pt idx="1">
                  <c:v>30.0</c:v>
                </c:pt>
                <c:pt idx="2">
                  <c:v>15.0</c:v>
                </c:pt>
                <c:pt idx="3">
                  <c:v>12.0</c:v>
                </c:pt>
                <c:pt idx="4">
                  <c:v>21.0</c:v>
                </c:pt>
                <c:pt idx="5">
                  <c:v>17.0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442468146027201"/>
          <c:y val="0.0986277056814467"/>
          <c:w val="0.317483276972823"/>
          <c:h val="0.644930553909735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Earned Value</a:t>
            </a:r>
          </a:p>
        </c:rich>
      </c:tx>
      <c:layout>
        <c:manualLayout>
          <c:xMode val="edge"/>
          <c:yMode val="edge"/>
          <c:x val="0.151600232148586"/>
          <c:y val="0.0289256539518109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Sheet4!$O$28</c:f>
              <c:strCache>
                <c:ptCount val="1"/>
                <c:pt idx="0">
                  <c:v>Planned Value</c:v>
                </c:pt>
              </c:strCache>
            </c:strRef>
          </c:tx>
          <c:val>
            <c:numRef>
              <c:f>Sheet4!$O$29:$O$38</c:f>
              <c:numCache>
                <c:formatCode>General</c:formatCode>
                <c:ptCount val="10"/>
                <c:pt idx="0">
                  <c:v>810.0</c:v>
                </c:pt>
                <c:pt idx="1">
                  <c:v>2310.0</c:v>
                </c:pt>
                <c:pt idx="2">
                  <c:v>3510.0</c:v>
                </c:pt>
                <c:pt idx="3">
                  <c:v>3960.0</c:v>
                </c:pt>
                <c:pt idx="4">
                  <c:v>4410.0</c:v>
                </c:pt>
                <c:pt idx="5">
                  <c:v>4770.0</c:v>
                </c:pt>
                <c:pt idx="6">
                  <c:v>5220.0</c:v>
                </c:pt>
                <c:pt idx="7">
                  <c:v>5700.0</c:v>
                </c:pt>
                <c:pt idx="8">
                  <c:v>6240.0</c:v>
                </c:pt>
                <c:pt idx="9">
                  <c:v>6810.0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Sheet4!$P$28</c:f>
              <c:strCache>
                <c:ptCount val="1"/>
                <c:pt idx="0">
                  <c:v>Earned Value</c:v>
                </c:pt>
              </c:strCache>
            </c:strRef>
          </c:tx>
          <c:val>
            <c:numRef>
              <c:f>Sheet4!$P$29:$P$38</c:f>
              <c:numCache>
                <c:formatCode>General</c:formatCode>
                <c:ptCount val="10"/>
                <c:pt idx="0">
                  <c:v>810.0</c:v>
                </c:pt>
                <c:pt idx="1">
                  <c:v>2000.0</c:v>
                </c:pt>
                <c:pt idx="2">
                  <c:v>2580.0</c:v>
                </c:pt>
                <c:pt idx="3">
                  <c:v>3000.0</c:v>
                </c:pt>
                <c:pt idx="4">
                  <c:v>3780.0</c:v>
                </c:pt>
                <c:pt idx="5">
                  <c:v>4380.0</c:v>
                </c:pt>
                <c:pt idx="6">
                  <c:v>4980.0</c:v>
                </c:pt>
                <c:pt idx="7">
                  <c:v>5580.0</c:v>
                </c:pt>
                <c:pt idx="8">
                  <c:v>6180.0</c:v>
                </c:pt>
                <c:pt idx="9">
                  <c:v>6780.0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7002712"/>
        <c:axId val="-2116927400"/>
      </c:lineChart>
      <c:catAx>
        <c:axId val="-2117002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</a:t>
                </a:r>
                <a:r>
                  <a:rPr lang="en-US" baseline="0"/>
                  <a:t> in weeks (starts from week 3)</a:t>
                </a:r>
                <a:endParaRPr lang="en-US"/>
              </a:p>
            </c:rich>
          </c:tx>
          <c:overlay val="0"/>
        </c:title>
        <c:majorTickMark val="out"/>
        <c:minorTickMark val="none"/>
        <c:tickLblPos val="nextTo"/>
        <c:crossAx val="-2116927400"/>
        <c:crosses val="autoZero"/>
        <c:auto val="1"/>
        <c:lblAlgn val="ctr"/>
        <c:lblOffset val="100"/>
        <c:noMultiLvlLbl val="0"/>
      </c:catAx>
      <c:valAx>
        <c:axId val="-2116927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pure</a:t>
                </a:r>
                <a:r>
                  <a:rPr lang="en-US" baseline="0"/>
                  <a:t> sloc+documentation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170027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Actual vs Planned Time </a:t>
            </a:r>
          </a:p>
        </c:rich>
      </c:tx>
      <c:layout>
        <c:manualLayout>
          <c:xMode val="edge"/>
          <c:yMode val="edge"/>
          <c:x val="0.0865312396744461"/>
          <c:y val="0.0263550058485977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Sheet7!$A$15</c:f>
              <c:strCache>
                <c:ptCount val="1"/>
                <c:pt idx="0">
                  <c:v>Actuall Time </c:v>
                </c:pt>
              </c:strCache>
            </c:strRef>
          </c:tx>
          <c:val>
            <c:numRef>
              <c:f>Sheet7!$A$16:$A$25</c:f>
              <c:numCache>
                <c:formatCode>General</c:formatCode>
                <c:ptCount val="10"/>
                <c:pt idx="0">
                  <c:v>141.6</c:v>
                </c:pt>
                <c:pt idx="1">
                  <c:v>196.6</c:v>
                </c:pt>
                <c:pt idx="2">
                  <c:v>262.6</c:v>
                </c:pt>
                <c:pt idx="3">
                  <c:v>312.6</c:v>
                </c:pt>
                <c:pt idx="4">
                  <c:v>361.0</c:v>
                </c:pt>
                <c:pt idx="5">
                  <c:v>409.0</c:v>
                </c:pt>
                <c:pt idx="6">
                  <c:v>461.0</c:v>
                </c:pt>
                <c:pt idx="7">
                  <c:v>512.0</c:v>
                </c:pt>
                <c:pt idx="8">
                  <c:v>567.0</c:v>
                </c:pt>
                <c:pt idx="9">
                  <c:v>617.0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Sheet7!$B$15</c:f>
              <c:strCache>
                <c:ptCount val="1"/>
                <c:pt idx="0">
                  <c:v>Planned Time</c:v>
                </c:pt>
              </c:strCache>
            </c:strRef>
          </c:tx>
          <c:val>
            <c:numRef>
              <c:f>Sheet7!$B$16:$B$25</c:f>
              <c:numCache>
                <c:formatCode>General</c:formatCode>
                <c:ptCount val="10"/>
                <c:pt idx="0">
                  <c:v>144.0</c:v>
                </c:pt>
                <c:pt idx="1">
                  <c:v>192.0</c:v>
                </c:pt>
                <c:pt idx="2">
                  <c:v>240.0</c:v>
                </c:pt>
                <c:pt idx="3">
                  <c:v>288.0</c:v>
                </c:pt>
                <c:pt idx="4">
                  <c:v>336.0</c:v>
                </c:pt>
                <c:pt idx="5">
                  <c:v>384.0</c:v>
                </c:pt>
                <c:pt idx="6">
                  <c:v>432.0</c:v>
                </c:pt>
                <c:pt idx="7">
                  <c:v>480.0</c:v>
                </c:pt>
                <c:pt idx="8">
                  <c:v>528.0</c:v>
                </c:pt>
                <c:pt idx="9">
                  <c:v>576.0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8857080"/>
        <c:axId val="-2118855320"/>
      </c:lineChart>
      <c:catAx>
        <c:axId val="-21188570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in weeks (starts from week 3)</a:t>
                </a:r>
              </a:p>
            </c:rich>
          </c:tx>
          <c:overlay val="0"/>
        </c:title>
        <c:majorTickMark val="out"/>
        <c:minorTickMark val="none"/>
        <c:tickLblPos val="nextTo"/>
        <c:crossAx val="-2118855320"/>
        <c:crosses val="autoZero"/>
        <c:auto val="1"/>
        <c:lblAlgn val="ctr"/>
        <c:lblOffset val="100"/>
        <c:noMultiLvlLbl val="0"/>
      </c:catAx>
      <c:valAx>
        <c:axId val="-2118855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Man-hours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18857080"/>
        <c:crosses val="autoZero"/>
        <c:crossBetween val="between"/>
      </c:valAx>
    </c:plotArea>
    <c:legend>
      <c:legendPos val="r"/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Overall!$B$40</c:f>
              <c:strCache>
                <c:ptCount val="1"/>
                <c:pt idx="0">
                  <c:v>Estimate</c:v>
                </c:pt>
              </c:strCache>
            </c:strRef>
          </c:tx>
          <c:marker>
            <c:symbol val="none"/>
          </c:marker>
          <c:val>
            <c:numRef>
              <c:f>Overall!$B$41:$B$55</c:f>
              <c:numCache>
                <c:formatCode>General</c:formatCode>
                <c:ptCount val="15"/>
                <c:pt idx="0">
                  <c:v>5.0</c:v>
                </c:pt>
                <c:pt idx="1">
                  <c:v>10.0</c:v>
                </c:pt>
                <c:pt idx="2">
                  <c:v>15.0</c:v>
                </c:pt>
                <c:pt idx="3">
                  <c:v>20.0</c:v>
                </c:pt>
                <c:pt idx="4">
                  <c:v>25.0</c:v>
                </c:pt>
                <c:pt idx="5">
                  <c:v>30.0</c:v>
                </c:pt>
                <c:pt idx="6">
                  <c:v>35.0</c:v>
                </c:pt>
                <c:pt idx="7">
                  <c:v>44.0</c:v>
                </c:pt>
                <c:pt idx="8">
                  <c:v>53.0</c:v>
                </c:pt>
                <c:pt idx="9">
                  <c:v>62.0</c:v>
                </c:pt>
                <c:pt idx="10">
                  <c:v>71.0</c:v>
                </c:pt>
                <c:pt idx="11">
                  <c:v>80.0</c:v>
                </c:pt>
                <c:pt idx="12">
                  <c:v>87.0</c:v>
                </c:pt>
                <c:pt idx="13">
                  <c:v>94.0</c:v>
                </c:pt>
                <c:pt idx="14">
                  <c:v>100.0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Overall!$C$40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val>
            <c:numRef>
              <c:f>Overall!$C$41:$C$55</c:f>
              <c:numCache>
                <c:formatCode>General</c:formatCode>
                <c:ptCount val="15"/>
                <c:pt idx="0">
                  <c:v>5.0</c:v>
                </c:pt>
                <c:pt idx="1">
                  <c:v>10.0</c:v>
                </c:pt>
                <c:pt idx="2">
                  <c:v>15.0</c:v>
                </c:pt>
                <c:pt idx="3">
                  <c:v>20.0</c:v>
                </c:pt>
                <c:pt idx="4">
                  <c:v>25.0</c:v>
                </c:pt>
                <c:pt idx="5">
                  <c:v>30.0</c:v>
                </c:pt>
                <c:pt idx="6">
                  <c:v>35.0</c:v>
                </c:pt>
                <c:pt idx="7">
                  <c:v>44.0</c:v>
                </c:pt>
                <c:pt idx="8">
                  <c:v>53.0</c:v>
                </c:pt>
                <c:pt idx="9">
                  <c:v>62.0</c:v>
                </c:pt>
                <c:pt idx="10">
                  <c:v>71.0</c:v>
                </c:pt>
                <c:pt idx="11">
                  <c:v>80.0</c:v>
                </c:pt>
                <c:pt idx="12">
                  <c:v>87.0</c:v>
                </c:pt>
                <c:pt idx="13">
                  <c:v>94.0</c:v>
                </c:pt>
                <c:pt idx="14">
                  <c:v>100.0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5261720"/>
        <c:axId val="-2115256216"/>
      </c:lineChart>
      <c:catAx>
        <c:axId val="-2115261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Time (Weeks)</a:t>
                </a:r>
              </a:p>
            </c:rich>
          </c:tx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15256216"/>
        <c:crosses val="autoZero"/>
        <c:auto val="1"/>
        <c:lblAlgn val="ctr"/>
        <c:lblOffset val="100"/>
        <c:noMultiLvlLbl val="0"/>
      </c:catAx>
      <c:valAx>
        <c:axId val="-21152562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Percentage Value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1526172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Overall!$A$40</c:f>
              <c:strCache>
                <c:ptCount val="1"/>
                <c:pt idx="0">
                  <c:v>Planned Value</c:v>
                </c:pt>
              </c:strCache>
            </c:strRef>
          </c:tx>
          <c:marker>
            <c:symbol val="none"/>
          </c:marker>
          <c:val>
            <c:numRef>
              <c:f>Overall!$A$41:$A$55</c:f>
              <c:numCache>
                <c:formatCode>General</c:formatCode>
                <c:ptCount val="15"/>
                <c:pt idx="0">
                  <c:v>6.0</c:v>
                </c:pt>
                <c:pt idx="1">
                  <c:v>15.0</c:v>
                </c:pt>
                <c:pt idx="2">
                  <c:v>24.0</c:v>
                </c:pt>
                <c:pt idx="3">
                  <c:v>33.0</c:v>
                </c:pt>
                <c:pt idx="4">
                  <c:v>42.0</c:v>
                </c:pt>
                <c:pt idx="5">
                  <c:v>51.0</c:v>
                </c:pt>
                <c:pt idx="6">
                  <c:v>60.0</c:v>
                </c:pt>
                <c:pt idx="7">
                  <c:v>65.0</c:v>
                </c:pt>
                <c:pt idx="8">
                  <c:v>70.0</c:v>
                </c:pt>
                <c:pt idx="9">
                  <c:v>75.0</c:v>
                </c:pt>
                <c:pt idx="10">
                  <c:v>80.0</c:v>
                </c:pt>
                <c:pt idx="11">
                  <c:v>85.0</c:v>
                </c:pt>
                <c:pt idx="12">
                  <c:v>90.0</c:v>
                </c:pt>
                <c:pt idx="13">
                  <c:v>95.0</c:v>
                </c:pt>
                <c:pt idx="14">
                  <c:v>100.0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Overall!$B$57</c:f>
              <c:strCache>
                <c:ptCount val="1"/>
                <c:pt idx="0">
                  <c:v>Earned Value</c:v>
                </c:pt>
              </c:strCache>
            </c:strRef>
          </c:tx>
          <c:marker>
            <c:symbol val="none"/>
          </c:marker>
          <c:val>
            <c:numRef>
              <c:f>Overall!$B$58:$B$72</c:f>
              <c:numCache>
                <c:formatCode>General</c:formatCode>
                <c:ptCount val="15"/>
                <c:pt idx="0">
                  <c:v>4.0</c:v>
                </c:pt>
                <c:pt idx="1">
                  <c:v>8.0</c:v>
                </c:pt>
                <c:pt idx="2">
                  <c:v>12.0</c:v>
                </c:pt>
                <c:pt idx="3">
                  <c:v>16.0</c:v>
                </c:pt>
                <c:pt idx="4">
                  <c:v>20.0</c:v>
                </c:pt>
                <c:pt idx="5">
                  <c:v>24.0</c:v>
                </c:pt>
                <c:pt idx="6">
                  <c:v>28.0</c:v>
                </c:pt>
                <c:pt idx="7">
                  <c:v>36.0</c:v>
                </c:pt>
                <c:pt idx="8">
                  <c:v>44.0</c:v>
                </c:pt>
                <c:pt idx="9">
                  <c:v>52.0</c:v>
                </c:pt>
                <c:pt idx="10">
                  <c:v>60.0</c:v>
                </c:pt>
                <c:pt idx="11">
                  <c:v>68.0</c:v>
                </c:pt>
                <c:pt idx="12">
                  <c:v>74.0</c:v>
                </c:pt>
                <c:pt idx="13">
                  <c:v>80.0</c:v>
                </c:pt>
                <c:pt idx="14">
                  <c:v>85.0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3037528"/>
        <c:axId val="-2113034552"/>
      </c:lineChart>
      <c:catAx>
        <c:axId val="-211303752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034552"/>
        <c:crosses val="autoZero"/>
        <c:auto val="1"/>
        <c:lblAlgn val="ctr"/>
        <c:lblOffset val="100"/>
        <c:noMultiLvlLbl val="0"/>
      </c:catAx>
      <c:valAx>
        <c:axId val="-21130345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303752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8-08T16:39:38.034" idx="6">
    <p:pos x="4376" y="1966"/>
    <p:text>does not represent task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5-08T12:42:46.472" idx="5">
    <p:pos x="5209" y="1053"/>
    <p:text>Change if needed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/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88610F-FEB7-DA42-8566-49A5E46C1B03}" type="presOf" srcId="{D91D8DF8-B640-2F42-9BC6-96079C31B1FF}" destId="{38412231-034D-EC43-A998-C42CF6BC44EC}" srcOrd="0" destOrd="0" presId="urn:microsoft.com/office/officeart/2005/8/layout/hChevron3"/>
    <dgm:cxn modelId="{B5523485-6C6C-8E4F-9D30-635B9295463D}" type="presOf" srcId="{11D8A671-B6B2-E746-94C4-0B7CD741A6E9}" destId="{D00232C0-FBFE-FE4C-8DDA-F342C1E2E6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710EE92D-F946-CA47-9F1D-982FECAE6F53}" type="presOf" srcId="{CAA1578A-ACE0-A04D-AD94-C08C19CBEA4F}" destId="{CA8F2FE3-3F2D-2A46-BAA2-E020601EFB09}" srcOrd="0" destOrd="0" presId="urn:microsoft.com/office/officeart/2005/8/layout/hChevron3"/>
    <dgm:cxn modelId="{69BBD97C-633F-3C40-9658-632BA8BBF39F}" type="presOf" srcId="{8D757A25-C01C-E848-8544-9304DE00FF98}" destId="{ACF8D747-AEDC-CC46-BD85-771685AED5E3}" srcOrd="0" destOrd="0" presId="urn:microsoft.com/office/officeart/2005/8/layout/hChevron3"/>
    <dgm:cxn modelId="{01443A25-7666-C544-BF22-7E111985C088}" type="presOf" srcId="{8614B958-C803-AE49-A553-98EB78D89221}" destId="{729A13F0-FF97-0340-8B3B-2E53C9037DD8}" srcOrd="0" destOrd="0" presId="urn:microsoft.com/office/officeart/2005/8/layout/hChevron3"/>
    <dgm:cxn modelId="{555E542F-DF38-474E-930E-9F9CABA94841}" type="presParOf" srcId="{D00232C0-FBFE-FE4C-8DDA-F342C1E2E6E3}" destId="{38412231-034D-EC43-A998-C42CF6BC44EC}" srcOrd="0" destOrd="0" presId="urn:microsoft.com/office/officeart/2005/8/layout/hChevron3"/>
    <dgm:cxn modelId="{DF1D2AFC-BD20-9E40-BAAB-FE7245F91C33}" type="presParOf" srcId="{D00232C0-FBFE-FE4C-8DDA-F342C1E2E6E3}" destId="{2DCB2006-47AB-094E-A195-42B134681A0C}" srcOrd="1" destOrd="0" presId="urn:microsoft.com/office/officeart/2005/8/layout/hChevron3"/>
    <dgm:cxn modelId="{93A6A2F0-ABD6-904A-AD40-5CDDCCB0E92C}" type="presParOf" srcId="{D00232C0-FBFE-FE4C-8DDA-F342C1E2E6E3}" destId="{729A13F0-FF97-0340-8B3B-2E53C9037DD8}" srcOrd="2" destOrd="0" presId="urn:microsoft.com/office/officeart/2005/8/layout/hChevron3"/>
    <dgm:cxn modelId="{6CE62B20-4A1D-1E4C-85D9-39F1C0EA8ED3}" type="presParOf" srcId="{D00232C0-FBFE-FE4C-8DDA-F342C1E2E6E3}" destId="{2F0749BC-C357-7640-8E99-7C2639A0887C}" srcOrd="3" destOrd="0" presId="urn:microsoft.com/office/officeart/2005/8/layout/hChevron3"/>
    <dgm:cxn modelId="{E43734F0-5010-3D40-8BED-3D207494CB76}" type="presParOf" srcId="{D00232C0-FBFE-FE4C-8DDA-F342C1E2E6E3}" destId="{ACF8D747-AEDC-CC46-BD85-771685AED5E3}" srcOrd="4" destOrd="0" presId="urn:microsoft.com/office/officeart/2005/8/layout/hChevron3"/>
    <dgm:cxn modelId="{521B82A0-E80F-1D48-8AF9-C438B9C77EDD}" type="presParOf" srcId="{D00232C0-FBFE-FE4C-8DDA-F342C1E2E6E3}" destId="{E9488744-A7DD-684C-BBF9-3C7F83B000EA}" srcOrd="5" destOrd="0" presId="urn:microsoft.com/office/officeart/2005/8/layout/hChevron3"/>
    <dgm:cxn modelId="{8D5B6D9B-13FA-5249-9969-78C74D24C6B6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853052-77E2-004E-BFD6-2E3B15157CCC}" type="presOf" srcId="{8D757A25-C01C-E848-8544-9304DE00FF98}" destId="{ACF8D747-AEDC-CC46-BD85-771685AED5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F0AAD15E-775C-614D-9F31-BE4B8A15EE86}" type="presOf" srcId="{8614B958-C803-AE49-A553-98EB78D89221}" destId="{729A13F0-FF97-0340-8B3B-2E53C9037DD8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4EA69BF7-2FE7-7142-B801-B5E4D38539BD}" type="presOf" srcId="{D91D8DF8-B640-2F42-9BC6-96079C31B1FF}" destId="{38412231-034D-EC43-A998-C42CF6BC44EC}" srcOrd="0" destOrd="0" presId="urn:microsoft.com/office/officeart/2005/8/layout/hChevron3"/>
    <dgm:cxn modelId="{75DEC206-A2C5-9E45-A23F-67C29FA106BF}" type="presOf" srcId="{11D8A671-B6B2-E746-94C4-0B7CD741A6E9}" destId="{D00232C0-FBFE-FE4C-8DDA-F342C1E2E6E3}" srcOrd="0" destOrd="0" presId="urn:microsoft.com/office/officeart/2005/8/layout/hChevron3"/>
    <dgm:cxn modelId="{9C15C110-4CBD-6E4E-9F15-F5586FB92CAE}" type="presOf" srcId="{CAA1578A-ACE0-A04D-AD94-C08C19CBEA4F}" destId="{CA8F2FE3-3F2D-2A46-BAA2-E020601EFB09}" srcOrd="0" destOrd="0" presId="urn:microsoft.com/office/officeart/2005/8/layout/hChevron3"/>
    <dgm:cxn modelId="{F43ABF16-BD9C-E846-B221-F77DC334DDB4}" type="presParOf" srcId="{D00232C0-FBFE-FE4C-8DDA-F342C1E2E6E3}" destId="{38412231-034D-EC43-A998-C42CF6BC44EC}" srcOrd="0" destOrd="0" presId="urn:microsoft.com/office/officeart/2005/8/layout/hChevron3"/>
    <dgm:cxn modelId="{F625E23B-1BA1-7445-8A32-8877A2ADDFED}" type="presParOf" srcId="{D00232C0-FBFE-FE4C-8DDA-F342C1E2E6E3}" destId="{2DCB2006-47AB-094E-A195-42B134681A0C}" srcOrd="1" destOrd="0" presId="urn:microsoft.com/office/officeart/2005/8/layout/hChevron3"/>
    <dgm:cxn modelId="{D15318A7-24B0-114B-8736-701F6D556ED1}" type="presParOf" srcId="{D00232C0-FBFE-FE4C-8DDA-F342C1E2E6E3}" destId="{729A13F0-FF97-0340-8B3B-2E53C9037DD8}" srcOrd="2" destOrd="0" presId="urn:microsoft.com/office/officeart/2005/8/layout/hChevron3"/>
    <dgm:cxn modelId="{5AD33473-99BF-BC46-BC31-45C1938FF561}" type="presParOf" srcId="{D00232C0-FBFE-FE4C-8DDA-F342C1E2E6E3}" destId="{2F0749BC-C357-7640-8E99-7C2639A0887C}" srcOrd="3" destOrd="0" presId="urn:microsoft.com/office/officeart/2005/8/layout/hChevron3"/>
    <dgm:cxn modelId="{03CB2B20-9441-F847-BBA4-ED1A6F635308}" type="presParOf" srcId="{D00232C0-FBFE-FE4C-8DDA-F342C1E2E6E3}" destId="{ACF8D747-AEDC-CC46-BD85-771685AED5E3}" srcOrd="4" destOrd="0" presId="urn:microsoft.com/office/officeart/2005/8/layout/hChevron3"/>
    <dgm:cxn modelId="{4550C7DC-F74E-4E42-91F2-4CF0CD6464B7}" type="presParOf" srcId="{D00232C0-FBFE-FE4C-8DDA-F342C1E2E6E3}" destId="{E9488744-A7DD-684C-BBF9-3C7F83B000EA}" srcOrd="5" destOrd="0" presId="urn:microsoft.com/office/officeart/2005/8/layout/hChevron3"/>
    <dgm:cxn modelId="{3052ABC0-B644-374A-84A2-A8B63F2C64C6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3D7745-8D4A-5E4C-ACBC-563AFB7A3592}" type="presOf" srcId="{8614B958-C803-AE49-A553-98EB78D89221}" destId="{729A13F0-FF97-0340-8B3B-2E53C9037DD8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81877522-0B0E-CE48-AAE4-98C06D4267B1}" type="presOf" srcId="{D91D8DF8-B640-2F42-9BC6-96079C31B1FF}" destId="{38412231-034D-EC43-A998-C42CF6BC44EC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0908038D-4E7E-3D4E-B469-F730C3CBB276}" type="presOf" srcId="{CAA1578A-ACE0-A04D-AD94-C08C19CBEA4F}" destId="{CA8F2FE3-3F2D-2A46-BAA2-E020601EFB09}" srcOrd="0" destOrd="0" presId="urn:microsoft.com/office/officeart/2005/8/layout/hChevron3"/>
    <dgm:cxn modelId="{1AD40157-D844-E849-B2FA-9B8008BB0DA1}" type="presOf" srcId="{8D757A25-C01C-E848-8544-9304DE00FF98}" destId="{ACF8D747-AEDC-CC46-BD85-771685AED5E3}" srcOrd="0" destOrd="0" presId="urn:microsoft.com/office/officeart/2005/8/layout/hChevron3"/>
    <dgm:cxn modelId="{BFF0F1C4-2B6C-7D4D-AE71-381A733EBDE6}" type="presOf" srcId="{11D8A671-B6B2-E746-94C4-0B7CD741A6E9}" destId="{D00232C0-FBFE-FE4C-8DDA-F342C1E2E6E3}" srcOrd="0" destOrd="0" presId="urn:microsoft.com/office/officeart/2005/8/layout/hChevron3"/>
    <dgm:cxn modelId="{FC273273-9690-1140-9F2A-D417D473C3BE}" type="presParOf" srcId="{D00232C0-FBFE-FE4C-8DDA-F342C1E2E6E3}" destId="{38412231-034D-EC43-A998-C42CF6BC44EC}" srcOrd="0" destOrd="0" presId="urn:microsoft.com/office/officeart/2005/8/layout/hChevron3"/>
    <dgm:cxn modelId="{68F0D383-38AC-084E-857A-81DA9511B292}" type="presParOf" srcId="{D00232C0-FBFE-FE4C-8DDA-F342C1E2E6E3}" destId="{2DCB2006-47AB-094E-A195-42B134681A0C}" srcOrd="1" destOrd="0" presId="urn:microsoft.com/office/officeart/2005/8/layout/hChevron3"/>
    <dgm:cxn modelId="{10FA0E41-868F-7D43-A00E-61AFAA4955B3}" type="presParOf" srcId="{D00232C0-FBFE-FE4C-8DDA-F342C1E2E6E3}" destId="{729A13F0-FF97-0340-8B3B-2E53C9037DD8}" srcOrd="2" destOrd="0" presId="urn:microsoft.com/office/officeart/2005/8/layout/hChevron3"/>
    <dgm:cxn modelId="{D3D72B59-9116-094E-8CBC-2464348501BF}" type="presParOf" srcId="{D00232C0-FBFE-FE4C-8DDA-F342C1E2E6E3}" destId="{2F0749BC-C357-7640-8E99-7C2639A0887C}" srcOrd="3" destOrd="0" presId="urn:microsoft.com/office/officeart/2005/8/layout/hChevron3"/>
    <dgm:cxn modelId="{039392F1-CBD7-1342-A6B5-EE7C642FE571}" type="presParOf" srcId="{D00232C0-FBFE-FE4C-8DDA-F342C1E2E6E3}" destId="{ACF8D747-AEDC-CC46-BD85-771685AED5E3}" srcOrd="4" destOrd="0" presId="urn:microsoft.com/office/officeart/2005/8/layout/hChevron3"/>
    <dgm:cxn modelId="{BB8915A8-3A4B-EC40-95D0-2556968C9933}" type="presParOf" srcId="{D00232C0-FBFE-FE4C-8DDA-F342C1E2E6E3}" destId="{E9488744-A7DD-684C-BBF9-3C7F83B000EA}" srcOrd="5" destOrd="0" presId="urn:microsoft.com/office/officeart/2005/8/layout/hChevron3"/>
    <dgm:cxn modelId="{007221BB-E14C-D648-A22A-F74FC0E79F47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6544014E-549D-BC40-9EF5-C6FB0C0D4BDA}" type="presOf" srcId="{11D8A671-B6B2-E746-94C4-0B7CD741A6E9}" destId="{D00232C0-FBFE-FE4C-8DDA-F342C1E2E6E3}" srcOrd="0" destOrd="0" presId="urn:microsoft.com/office/officeart/2005/8/layout/hChevron3"/>
    <dgm:cxn modelId="{21F2DF1A-51C4-B849-A946-6AB2224C001C}" type="presOf" srcId="{8614B958-C803-AE49-A553-98EB78D89221}" destId="{729A13F0-FF97-0340-8B3B-2E53C9037DD8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F3D9A20C-5ACE-154C-B762-B4B075677A2E}" type="presOf" srcId="{D91D8DF8-B640-2F42-9BC6-96079C31B1FF}" destId="{38412231-034D-EC43-A998-C42CF6BC44EC}" srcOrd="0" destOrd="0" presId="urn:microsoft.com/office/officeart/2005/8/layout/hChevron3"/>
    <dgm:cxn modelId="{9612F4E5-E3F7-B74D-A229-B05CF5413ABB}" type="presOf" srcId="{8D757A25-C01C-E848-8544-9304DE00FF98}" destId="{ACF8D747-AEDC-CC46-BD85-771685AED5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C42A963B-4454-9044-A8C4-A660DB85AFDA}" type="presOf" srcId="{FB741CD4-3A8D-0244-B15A-58889C9631AF}" destId="{0C1DD651-74F1-A444-ACB7-37D19C7BA8F9}" srcOrd="0" destOrd="0" presId="urn:microsoft.com/office/officeart/2005/8/layout/hChevron3"/>
    <dgm:cxn modelId="{5115A677-C520-B647-9AF6-F1B3EBA627EC}" type="presParOf" srcId="{D00232C0-FBFE-FE4C-8DDA-F342C1E2E6E3}" destId="{38412231-034D-EC43-A998-C42CF6BC44EC}" srcOrd="0" destOrd="0" presId="urn:microsoft.com/office/officeart/2005/8/layout/hChevron3"/>
    <dgm:cxn modelId="{6F54591F-5CD7-694B-9F59-B0D6079CE546}" type="presParOf" srcId="{D00232C0-FBFE-FE4C-8DDA-F342C1E2E6E3}" destId="{2DCB2006-47AB-094E-A195-42B134681A0C}" srcOrd="1" destOrd="0" presId="urn:microsoft.com/office/officeart/2005/8/layout/hChevron3"/>
    <dgm:cxn modelId="{C79FD341-90BB-4344-BD59-1332F5722B8A}" type="presParOf" srcId="{D00232C0-FBFE-FE4C-8DDA-F342C1E2E6E3}" destId="{729A13F0-FF97-0340-8B3B-2E53C9037DD8}" srcOrd="2" destOrd="0" presId="urn:microsoft.com/office/officeart/2005/8/layout/hChevron3"/>
    <dgm:cxn modelId="{11F202FD-D0A8-B24A-8EB4-7B53F84DC8F8}" type="presParOf" srcId="{D00232C0-FBFE-FE4C-8DDA-F342C1E2E6E3}" destId="{2F0749BC-C357-7640-8E99-7C2639A0887C}" srcOrd="3" destOrd="0" presId="urn:microsoft.com/office/officeart/2005/8/layout/hChevron3"/>
    <dgm:cxn modelId="{B37C5F22-1283-2D43-BF93-B2723F97B1EA}" type="presParOf" srcId="{D00232C0-FBFE-FE4C-8DDA-F342C1E2E6E3}" destId="{ACF8D747-AEDC-CC46-BD85-771685AED5E3}" srcOrd="4" destOrd="0" presId="urn:microsoft.com/office/officeart/2005/8/layout/hChevron3"/>
    <dgm:cxn modelId="{3BAFC7B8-5F74-104F-93F1-727C542815A3}" type="presParOf" srcId="{D00232C0-FBFE-FE4C-8DDA-F342C1E2E6E3}" destId="{E9488744-A7DD-684C-BBF9-3C7F83B000EA}" srcOrd="5" destOrd="0" presId="urn:microsoft.com/office/officeart/2005/8/layout/hChevron3"/>
    <dgm:cxn modelId="{00D41ECE-9D25-0E4B-A4F6-63A16672B34E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EC3D08B0-D3BD-EA40-9B30-C8A92D15543D}" type="presOf" srcId="{8614B958-C803-AE49-A553-98EB78D89221}" destId="{729A13F0-FF97-0340-8B3B-2E53C9037DD8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C914F547-34C0-5C4F-AECB-A0ACD73B2593}" type="presOf" srcId="{CAA1578A-ACE0-A04D-AD94-C08C19CBEA4F}" destId="{CA8F2FE3-3F2D-2A46-BAA2-E020601EFB09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6E2A4297-D2AA-0D41-917B-835C81C973AB}" type="presOf" srcId="{8D757A25-C01C-E848-8544-9304DE00FF98}" destId="{ACF8D747-AEDC-CC46-BD85-771685AED5E3}" srcOrd="0" destOrd="0" presId="urn:microsoft.com/office/officeart/2005/8/layout/hChevron3"/>
    <dgm:cxn modelId="{EE9A90F1-AAC5-A447-BEB2-F8308A92ADA8}" type="presOf" srcId="{11D8A671-B6B2-E746-94C4-0B7CD741A6E9}" destId="{D00232C0-FBFE-FE4C-8DDA-F342C1E2E6E3}" srcOrd="0" destOrd="0" presId="urn:microsoft.com/office/officeart/2005/8/layout/hChevron3"/>
    <dgm:cxn modelId="{0A0FE0A6-DC5B-ED44-B0A1-4E33720D5C0C}" type="presOf" srcId="{D91D8DF8-B640-2F42-9BC6-96079C31B1FF}" destId="{38412231-034D-EC43-A998-C42CF6BC44EC}" srcOrd="0" destOrd="0" presId="urn:microsoft.com/office/officeart/2005/8/layout/hChevron3"/>
    <dgm:cxn modelId="{F26A59FC-7B8B-2D4A-95B0-BF6984E0811C}" type="presParOf" srcId="{D00232C0-FBFE-FE4C-8DDA-F342C1E2E6E3}" destId="{38412231-034D-EC43-A998-C42CF6BC44EC}" srcOrd="0" destOrd="0" presId="urn:microsoft.com/office/officeart/2005/8/layout/hChevron3"/>
    <dgm:cxn modelId="{128745FA-1310-754B-853D-28EAC6727D4D}" type="presParOf" srcId="{D00232C0-FBFE-FE4C-8DDA-F342C1E2E6E3}" destId="{2DCB2006-47AB-094E-A195-42B134681A0C}" srcOrd="1" destOrd="0" presId="urn:microsoft.com/office/officeart/2005/8/layout/hChevron3"/>
    <dgm:cxn modelId="{4616DAD6-97EB-CC48-A949-9E4DDB2B1B02}" type="presParOf" srcId="{D00232C0-FBFE-FE4C-8DDA-F342C1E2E6E3}" destId="{729A13F0-FF97-0340-8B3B-2E53C9037DD8}" srcOrd="2" destOrd="0" presId="urn:microsoft.com/office/officeart/2005/8/layout/hChevron3"/>
    <dgm:cxn modelId="{D0E33846-7774-6B4A-A32A-93A88DDBA69A}" type="presParOf" srcId="{D00232C0-FBFE-FE4C-8DDA-F342C1E2E6E3}" destId="{2F0749BC-C357-7640-8E99-7C2639A0887C}" srcOrd="3" destOrd="0" presId="urn:microsoft.com/office/officeart/2005/8/layout/hChevron3"/>
    <dgm:cxn modelId="{58224885-9600-A946-9B4B-DCF9454E34CF}" type="presParOf" srcId="{D00232C0-FBFE-FE4C-8DDA-F342C1E2E6E3}" destId="{ACF8D747-AEDC-CC46-BD85-771685AED5E3}" srcOrd="4" destOrd="0" presId="urn:microsoft.com/office/officeart/2005/8/layout/hChevron3"/>
    <dgm:cxn modelId="{3B845AE6-7877-1348-8385-D27BC66DC5BE}" type="presParOf" srcId="{D00232C0-FBFE-FE4C-8DDA-F342C1E2E6E3}" destId="{E9488744-A7DD-684C-BBF9-3C7F83B000EA}" srcOrd="5" destOrd="0" presId="urn:microsoft.com/office/officeart/2005/8/layout/hChevron3"/>
    <dgm:cxn modelId="{A6E3698C-3B10-8D4F-8E99-231B1ED89AAE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9798A3F0-9EB4-E44C-8CB8-33C7982B733C}" type="presOf" srcId="{8614B958-C803-AE49-A553-98EB78D89221}" destId="{729A13F0-FF97-0340-8B3B-2E53C9037DD8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8DC9C6CE-E6F3-E74F-B183-91B32F24E10C}" type="presOf" srcId="{11D8A671-B6B2-E746-94C4-0B7CD741A6E9}" destId="{D00232C0-FBFE-FE4C-8DDA-F342C1E2E6E3}" srcOrd="0" destOrd="0" presId="urn:microsoft.com/office/officeart/2005/8/layout/hChevron3"/>
    <dgm:cxn modelId="{15FDDD5D-66A3-4147-9B17-E7405075FE87}" type="presOf" srcId="{8D757A25-C01C-E848-8544-9304DE00FF98}" destId="{ACF8D747-AEDC-CC46-BD85-771685AED5E3}" srcOrd="0" destOrd="0" presId="urn:microsoft.com/office/officeart/2005/8/layout/hChevron3"/>
    <dgm:cxn modelId="{7145A8F1-A98C-4049-BA07-C84CE41B0561}" type="presOf" srcId="{D91D8DF8-B640-2F42-9BC6-96079C31B1FF}" destId="{38412231-034D-EC43-A998-C42CF6BC44EC}" srcOrd="0" destOrd="0" presId="urn:microsoft.com/office/officeart/2005/8/layout/hChevron3"/>
    <dgm:cxn modelId="{D10FA3E5-3A2A-FD4B-96FE-E837907119BB}" type="presOf" srcId="{CAA1578A-ACE0-A04D-AD94-C08C19CBEA4F}" destId="{CA8F2FE3-3F2D-2A46-BAA2-E020601EFB09}" srcOrd="0" destOrd="0" presId="urn:microsoft.com/office/officeart/2005/8/layout/hChevron3"/>
    <dgm:cxn modelId="{B8EB9684-1E1E-5B49-A410-0C0626611D5E}" type="presParOf" srcId="{D00232C0-FBFE-FE4C-8DDA-F342C1E2E6E3}" destId="{38412231-034D-EC43-A998-C42CF6BC44EC}" srcOrd="0" destOrd="0" presId="urn:microsoft.com/office/officeart/2005/8/layout/hChevron3"/>
    <dgm:cxn modelId="{4CADAB60-14F9-7F4D-9240-F27896DF1DE1}" type="presParOf" srcId="{D00232C0-FBFE-FE4C-8DDA-F342C1E2E6E3}" destId="{2DCB2006-47AB-094E-A195-42B134681A0C}" srcOrd="1" destOrd="0" presId="urn:microsoft.com/office/officeart/2005/8/layout/hChevron3"/>
    <dgm:cxn modelId="{D28F5781-4338-B941-BC65-66F5DF85542F}" type="presParOf" srcId="{D00232C0-FBFE-FE4C-8DDA-F342C1E2E6E3}" destId="{729A13F0-FF97-0340-8B3B-2E53C9037DD8}" srcOrd="2" destOrd="0" presId="urn:microsoft.com/office/officeart/2005/8/layout/hChevron3"/>
    <dgm:cxn modelId="{16C5FDF8-AC79-E145-82B7-CD88E3C02DA3}" type="presParOf" srcId="{D00232C0-FBFE-FE4C-8DDA-F342C1E2E6E3}" destId="{2F0749BC-C357-7640-8E99-7C2639A0887C}" srcOrd="3" destOrd="0" presId="urn:microsoft.com/office/officeart/2005/8/layout/hChevron3"/>
    <dgm:cxn modelId="{D3758075-F1DF-F640-9C43-C7A815BE713B}" type="presParOf" srcId="{D00232C0-FBFE-FE4C-8DDA-F342C1E2E6E3}" destId="{ACF8D747-AEDC-CC46-BD85-771685AED5E3}" srcOrd="4" destOrd="0" presId="urn:microsoft.com/office/officeart/2005/8/layout/hChevron3"/>
    <dgm:cxn modelId="{1627D55B-5EF6-BB44-ADE0-1F56F55086BB}" type="presParOf" srcId="{D00232C0-FBFE-FE4C-8DDA-F342C1E2E6E3}" destId="{E9488744-A7DD-684C-BBF9-3C7F83B000EA}" srcOrd="5" destOrd="0" presId="urn:microsoft.com/office/officeart/2005/8/layout/hChevron3"/>
    <dgm:cxn modelId="{DC223D36-EE8D-744E-B5C1-8B5768AFA7CA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8A3285-2B03-1244-9296-4A725BF4E8CB}" type="presOf" srcId="{11D8A671-B6B2-E746-94C4-0B7CD741A6E9}" destId="{D00232C0-FBFE-FE4C-8DDA-F342C1E2E6E3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BB8A8CF5-54ED-FE48-A099-00F59A7A8CE6}" type="presOf" srcId="{CAA1578A-ACE0-A04D-AD94-C08C19CBEA4F}" destId="{CA8F2FE3-3F2D-2A46-BAA2-E020601EFB09}" srcOrd="0" destOrd="0" presId="urn:microsoft.com/office/officeart/2005/8/layout/hChevron3"/>
    <dgm:cxn modelId="{781A0B4C-64B6-044F-8FB8-613CE4166F41}" type="presOf" srcId="{8D757A25-C01C-E848-8544-9304DE00FF98}" destId="{ACF8D747-AEDC-CC46-BD85-771685AED5E3}" srcOrd="0" destOrd="0" presId="urn:microsoft.com/office/officeart/2005/8/layout/hChevron3"/>
    <dgm:cxn modelId="{17DB2A0D-75B5-BA41-AA57-1FD2322F533A}" type="presOf" srcId="{8614B958-C803-AE49-A553-98EB78D89221}" destId="{729A13F0-FF97-0340-8B3B-2E53C9037DD8}" srcOrd="0" destOrd="0" presId="urn:microsoft.com/office/officeart/2005/8/layout/hChevron3"/>
    <dgm:cxn modelId="{C0B904E2-04A1-BB47-A44A-5626EB147089}" type="presOf" srcId="{D91D8DF8-B640-2F42-9BC6-96079C31B1FF}" destId="{38412231-034D-EC43-A998-C42CF6BC44EC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26F6E210-D013-B34F-B1E3-344D554BE221}" type="presParOf" srcId="{D00232C0-FBFE-FE4C-8DDA-F342C1E2E6E3}" destId="{38412231-034D-EC43-A998-C42CF6BC44EC}" srcOrd="0" destOrd="0" presId="urn:microsoft.com/office/officeart/2005/8/layout/hChevron3"/>
    <dgm:cxn modelId="{9050BEEE-2253-F649-B634-C663EB39B9E6}" type="presParOf" srcId="{D00232C0-FBFE-FE4C-8DDA-F342C1E2E6E3}" destId="{2DCB2006-47AB-094E-A195-42B134681A0C}" srcOrd="1" destOrd="0" presId="urn:microsoft.com/office/officeart/2005/8/layout/hChevron3"/>
    <dgm:cxn modelId="{FF31DB78-C01D-3D45-8118-0941639CA413}" type="presParOf" srcId="{D00232C0-FBFE-FE4C-8DDA-F342C1E2E6E3}" destId="{729A13F0-FF97-0340-8B3B-2E53C9037DD8}" srcOrd="2" destOrd="0" presId="urn:microsoft.com/office/officeart/2005/8/layout/hChevron3"/>
    <dgm:cxn modelId="{F1D93A08-DB41-6C44-80A2-B6AEB0234C7F}" type="presParOf" srcId="{D00232C0-FBFE-FE4C-8DDA-F342C1E2E6E3}" destId="{2F0749BC-C357-7640-8E99-7C2639A0887C}" srcOrd="3" destOrd="0" presId="urn:microsoft.com/office/officeart/2005/8/layout/hChevron3"/>
    <dgm:cxn modelId="{EB24812B-2B4F-8547-9845-C42CE2B799FA}" type="presParOf" srcId="{D00232C0-FBFE-FE4C-8DDA-F342C1E2E6E3}" destId="{ACF8D747-AEDC-CC46-BD85-771685AED5E3}" srcOrd="4" destOrd="0" presId="urn:microsoft.com/office/officeart/2005/8/layout/hChevron3"/>
    <dgm:cxn modelId="{8F2AB9AE-E7AC-1340-B97C-D4AEA3721096}" type="presParOf" srcId="{D00232C0-FBFE-FE4C-8DDA-F342C1E2E6E3}" destId="{E9488744-A7DD-684C-BBF9-3C7F83B000EA}" srcOrd="5" destOrd="0" presId="urn:microsoft.com/office/officeart/2005/8/layout/hChevron3"/>
    <dgm:cxn modelId="{657336CC-F4CD-874B-9263-6B17A00ABE01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B08846-6CAD-D643-BD73-06E65A225113}" type="presOf" srcId="{11D8A671-B6B2-E746-94C4-0B7CD741A6E9}" destId="{D00232C0-FBFE-FE4C-8DDA-F342C1E2E6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B0C22F35-237F-3046-83C0-1687F910FFA8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E541B3F9-224D-874D-9644-48701FF0E8CB}" type="presOf" srcId="{8614B958-C803-AE49-A553-98EB78D89221}" destId="{729A13F0-FF97-0340-8B3B-2E53C9037DD8}" srcOrd="0" destOrd="0" presId="urn:microsoft.com/office/officeart/2005/8/layout/hChevron3"/>
    <dgm:cxn modelId="{219CEA56-FB62-3047-B0A1-0B8BDD11F41C}" type="presOf" srcId="{CAA1578A-ACE0-A04D-AD94-C08C19CBEA4F}" destId="{CA8F2FE3-3F2D-2A46-BAA2-E020601EFB09}" srcOrd="0" destOrd="0" presId="urn:microsoft.com/office/officeart/2005/8/layout/hChevron3"/>
    <dgm:cxn modelId="{FD31D03B-2805-6842-AF7C-8F3DDE1BFA47}" type="presOf" srcId="{D91D8DF8-B640-2F42-9BC6-96079C31B1FF}" destId="{38412231-034D-EC43-A998-C42CF6BC44EC}" srcOrd="0" destOrd="0" presId="urn:microsoft.com/office/officeart/2005/8/layout/hChevron3"/>
    <dgm:cxn modelId="{9F88C215-85E2-0A4E-B9F3-5FE12443019E}" type="presParOf" srcId="{D00232C0-FBFE-FE4C-8DDA-F342C1E2E6E3}" destId="{38412231-034D-EC43-A998-C42CF6BC44EC}" srcOrd="0" destOrd="0" presId="urn:microsoft.com/office/officeart/2005/8/layout/hChevron3"/>
    <dgm:cxn modelId="{530D1652-9DD2-A249-BCBD-F12CE3723CDD}" type="presParOf" srcId="{D00232C0-FBFE-FE4C-8DDA-F342C1E2E6E3}" destId="{2DCB2006-47AB-094E-A195-42B134681A0C}" srcOrd="1" destOrd="0" presId="urn:microsoft.com/office/officeart/2005/8/layout/hChevron3"/>
    <dgm:cxn modelId="{B2DA6DE8-5E58-4448-98CD-AB65E8BDA590}" type="presParOf" srcId="{D00232C0-FBFE-FE4C-8DDA-F342C1E2E6E3}" destId="{729A13F0-FF97-0340-8B3B-2E53C9037DD8}" srcOrd="2" destOrd="0" presId="urn:microsoft.com/office/officeart/2005/8/layout/hChevron3"/>
    <dgm:cxn modelId="{691BAC61-A8A0-B543-B2D3-722A88AB8B3E}" type="presParOf" srcId="{D00232C0-FBFE-FE4C-8DDA-F342C1E2E6E3}" destId="{2F0749BC-C357-7640-8E99-7C2639A0887C}" srcOrd="3" destOrd="0" presId="urn:microsoft.com/office/officeart/2005/8/layout/hChevron3"/>
    <dgm:cxn modelId="{0B2C7AFB-D6F9-0041-B463-0C14383122A4}" type="presParOf" srcId="{D00232C0-FBFE-FE4C-8DDA-F342C1E2E6E3}" destId="{ACF8D747-AEDC-CC46-BD85-771685AED5E3}" srcOrd="4" destOrd="0" presId="urn:microsoft.com/office/officeart/2005/8/layout/hChevron3"/>
    <dgm:cxn modelId="{58A1E4EB-C565-5344-AF1F-C74BCCE12B72}" type="presParOf" srcId="{D00232C0-FBFE-FE4C-8DDA-F342C1E2E6E3}" destId="{E9488744-A7DD-684C-BBF9-3C7F83B000EA}" srcOrd="5" destOrd="0" presId="urn:microsoft.com/office/officeart/2005/8/layout/hChevron3"/>
    <dgm:cxn modelId="{A0130B33-7AC9-364E-8371-1D942EAB61F0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E05140CB-3DC9-B744-8ECF-D8DAACD021E8}" type="presOf" srcId="{CAA1578A-ACE0-A04D-AD94-C08C19CBEA4F}" destId="{CA8F2FE3-3F2D-2A46-BAA2-E020601EFB09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DF0403E5-CE76-E64D-A8C5-B8EE5A29827B}" type="presOf" srcId="{8D757A25-C01C-E848-8544-9304DE00FF98}" destId="{ACF8D747-AEDC-CC46-BD85-771685AED5E3}" srcOrd="0" destOrd="0" presId="urn:microsoft.com/office/officeart/2005/8/layout/hChevron3"/>
    <dgm:cxn modelId="{BD94E7F7-7F0E-994C-BC17-7B1EE5FB3C93}" type="presOf" srcId="{8614B958-C803-AE49-A553-98EB78D89221}" destId="{729A13F0-FF97-0340-8B3B-2E53C9037DD8}" srcOrd="0" destOrd="0" presId="urn:microsoft.com/office/officeart/2005/8/layout/hChevron3"/>
    <dgm:cxn modelId="{D0F5D4C3-5D92-084A-843A-5EF2864BA706}" type="presOf" srcId="{D91D8DF8-B640-2F42-9BC6-96079C31B1FF}" destId="{38412231-034D-EC43-A998-C42CF6BC44EC}" srcOrd="0" destOrd="0" presId="urn:microsoft.com/office/officeart/2005/8/layout/hChevron3"/>
    <dgm:cxn modelId="{F8D2A2C2-D2F4-2E48-B690-057BBDCC1AC3}" type="presOf" srcId="{11D8A671-B6B2-E746-94C4-0B7CD741A6E9}" destId="{D00232C0-FBFE-FE4C-8DDA-F342C1E2E6E3}" srcOrd="0" destOrd="0" presId="urn:microsoft.com/office/officeart/2005/8/layout/hChevron3"/>
    <dgm:cxn modelId="{440C8925-B013-0346-8D38-1537F0F4608C}" type="presParOf" srcId="{D00232C0-FBFE-FE4C-8DDA-F342C1E2E6E3}" destId="{38412231-034D-EC43-A998-C42CF6BC44EC}" srcOrd="0" destOrd="0" presId="urn:microsoft.com/office/officeart/2005/8/layout/hChevron3"/>
    <dgm:cxn modelId="{38420E9A-572B-BE4B-8258-BEC89585AEBC}" type="presParOf" srcId="{D00232C0-FBFE-FE4C-8DDA-F342C1E2E6E3}" destId="{2DCB2006-47AB-094E-A195-42B134681A0C}" srcOrd="1" destOrd="0" presId="urn:microsoft.com/office/officeart/2005/8/layout/hChevron3"/>
    <dgm:cxn modelId="{B72F890B-C4E6-734A-AF5C-B8D5E82089FD}" type="presParOf" srcId="{D00232C0-FBFE-FE4C-8DDA-F342C1E2E6E3}" destId="{729A13F0-FF97-0340-8B3B-2E53C9037DD8}" srcOrd="2" destOrd="0" presId="urn:microsoft.com/office/officeart/2005/8/layout/hChevron3"/>
    <dgm:cxn modelId="{6758DA87-8716-8F41-A4EB-54EEA04033D1}" type="presParOf" srcId="{D00232C0-FBFE-FE4C-8DDA-F342C1E2E6E3}" destId="{2F0749BC-C357-7640-8E99-7C2639A0887C}" srcOrd="3" destOrd="0" presId="urn:microsoft.com/office/officeart/2005/8/layout/hChevron3"/>
    <dgm:cxn modelId="{1EF4CEF7-35CB-1045-BF2D-7CBBA57D1C91}" type="presParOf" srcId="{D00232C0-FBFE-FE4C-8DDA-F342C1E2E6E3}" destId="{ACF8D747-AEDC-CC46-BD85-771685AED5E3}" srcOrd="4" destOrd="0" presId="urn:microsoft.com/office/officeart/2005/8/layout/hChevron3"/>
    <dgm:cxn modelId="{8EE792D2-6071-FE41-A643-1493ABABC7F2}" type="presParOf" srcId="{D00232C0-FBFE-FE4C-8DDA-F342C1E2E6E3}" destId="{E9488744-A7DD-684C-BBF9-3C7F83B000EA}" srcOrd="5" destOrd="0" presId="urn:microsoft.com/office/officeart/2005/8/layout/hChevron3"/>
    <dgm:cxn modelId="{C2AEC363-552F-3542-B3E9-2238947362FD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9B0535-7E51-574A-AF2E-2D7F595A966C}" type="presOf" srcId="{CAA1578A-ACE0-A04D-AD94-C08C19CBEA4F}" destId="{CA8F2FE3-3F2D-2A46-BAA2-E020601EFB09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245454D9-A32A-994E-BB5C-29033212F78D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CBA948D4-0F81-A24F-AB66-D4E112B874AC}" type="presOf" srcId="{D91D8DF8-B640-2F42-9BC6-96079C31B1FF}" destId="{38412231-034D-EC43-A998-C42CF6BC44EC}" srcOrd="0" destOrd="0" presId="urn:microsoft.com/office/officeart/2005/8/layout/hChevron3"/>
    <dgm:cxn modelId="{171576CB-C8C9-7E48-A271-C94CD914D076}" type="presOf" srcId="{11D8A671-B6B2-E746-94C4-0B7CD741A6E9}" destId="{D00232C0-FBFE-FE4C-8DDA-F342C1E2E6E3}" srcOrd="0" destOrd="0" presId="urn:microsoft.com/office/officeart/2005/8/layout/hChevron3"/>
    <dgm:cxn modelId="{EBB45FE6-D9A5-164F-91F4-9D14F07F7747}" type="presOf" srcId="{8614B958-C803-AE49-A553-98EB78D89221}" destId="{729A13F0-FF97-0340-8B3B-2E53C9037DD8}" srcOrd="0" destOrd="0" presId="urn:microsoft.com/office/officeart/2005/8/layout/hChevron3"/>
    <dgm:cxn modelId="{101A79A7-E466-F047-ACEC-825EBC8AE113}" type="presParOf" srcId="{D00232C0-FBFE-FE4C-8DDA-F342C1E2E6E3}" destId="{38412231-034D-EC43-A998-C42CF6BC44EC}" srcOrd="0" destOrd="0" presId="urn:microsoft.com/office/officeart/2005/8/layout/hChevron3"/>
    <dgm:cxn modelId="{E1F93DE3-82D3-054E-A9F9-FFD3661021FD}" type="presParOf" srcId="{D00232C0-FBFE-FE4C-8DDA-F342C1E2E6E3}" destId="{2DCB2006-47AB-094E-A195-42B134681A0C}" srcOrd="1" destOrd="0" presId="urn:microsoft.com/office/officeart/2005/8/layout/hChevron3"/>
    <dgm:cxn modelId="{D2375EB3-99D1-0C44-8BC4-050ECF04ECCA}" type="presParOf" srcId="{D00232C0-FBFE-FE4C-8DDA-F342C1E2E6E3}" destId="{729A13F0-FF97-0340-8B3B-2E53C9037DD8}" srcOrd="2" destOrd="0" presId="urn:microsoft.com/office/officeart/2005/8/layout/hChevron3"/>
    <dgm:cxn modelId="{5419016D-4068-7740-98D9-35D783671FAB}" type="presParOf" srcId="{D00232C0-FBFE-FE4C-8DDA-F342C1E2E6E3}" destId="{2F0749BC-C357-7640-8E99-7C2639A0887C}" srcOrd="3" destOrd="0" presId="urn:microsoft.com/office/officeart/2005/8/layout/hChevron3"/>
    <dgm:cxn modelId="{B60615CA-305C-CE48-A0C1-AAE3C8D64547}" type="presParOf" srcId="{D00232C0-FBFE-FE4C-8DDA-F342C1E2E6E3}" destId="{ACF8D747-AEDC-CC46-BD85-771685AED5E3}" srcOrd="4" destOrd="0" presId="urn:microsoft.com/office/officeart/2005/8/layout/hChevron3"/>
    <dgm:cxn modelId="{84F25EBE-892A-864E-86CB-36DED8967E79}" type="presParOf" srcId="{D00232C0-FBFE-FE4C-8DDA-F342C1E2E6E3}" destId="{E9488744-A7DD-684C-BBF9-3C7F83B000EA}" srcOrd="5" destOrd="0" presId="urn:microsoft.com/office/officeart/2005/8/layout/hChevron3"/>
    <dgm:cxn modelId="{B2A2CF97-BF27-174E-B98F-6C1868A27D31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A768D9-1A3C-E347-9C4D-19497D4B3C29}" type="presOf" srcId="{8D757A25-C01C-E848-8544-9304DE00FF98}" destId="{ACF8D747-AEDC-CC46-BD85-771685AED5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2F12D8BF-D274-B44C-B634-CC776C3B990C}" type="presOf" srcId="{D91D8DF8-B640-2F42-9BC6-96079C31B1FF}" destId="{38412231-034D-EC43-A998-C42CF6BC44EC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CD130589-2C2A-5D4D-889F-CE8E600372E0}" type="presOf" srcId="{11D8A671-B6B2-E746-94C4-0B7CD741A6E9}" destId="{D00232C0-FBFE-FE4C-8DDA-F342C1E2E6E3}" srcOrd="0" destOrd="0" presId="urn:microsoft.com/office/officeart/2005/8/layout/hChevron3"/>
    <dgm:cxn modelId="{3D5B08A1-1477-A440-9E06-45A9E2009232}" type="presOf" srcId="{8614B958-C803-AE49-A553-98EB78D89221}" destId="{729A13F0-FF97-0340-8B3B-2E53C9037DD8}" srcOrd="0" destOrd="0" presId="urn:microsoft.com/office/officeart/2005/8/layout/hChevron3"/>
    <dgm:cxn modelId="{5B1DBB9D-DB80-8E43-8DBC-75CFA928B2C7}" type="presOf" srcId="{CAA1578A-ACE0-A04D-AD94-C08C19CBEA4F}" destId="{CA8F2FE3-3F2D-2A46-BAA2-E020601EFB09}" srcOrd="0" destOrd="0" presId="urn:microsoft.com/office/officeart/2005/8/layout/hChevron3"/>
    <dgm:cxn modelId="{B8915469-F0F3-2C42-8EF7-E67BC3FF7099}" type="presParOf" srcId="{D00232C0-FBFE-FE4C-8DDA-F342C1E2E6E3}" destId="{38412231-034D-EC43-A998-C42CF6BC44EC}" srcOrd="0" destOrd="0" presId="urn:microsoft.com/office/officeart/2005/8/layout/hChevron3"/>
    <dgm:cxn modelId="{8AD44B76-AA21-D343-8E22-2F9DD19BC445}" type="presParOf" srcId="{D00232C0-FBFE-FE4C-8DDA-F342C1E2E6E3}" destId="{2DCB2006-47AB-094E-A195-42B134681A0C}" srcOrd="1" destOrd="0" presId="urn:microsoft.com/office/officeart/2005/8/layout/hChevron3"/>
    <dgm:cxn modelId="{212F5EE9-134E-3D46-97DC-EDA8C21CD87A}" type="presParOf" srcId="{D00232C0-FBFE-FE4C-8DDA-F342C1E2E6E3}" destId="{729A13F0-FF97-0340-8B3B-2E53C9037DD8}" srcOrd="2" destOrd="0" presId="urn:microsoft.com/office/officeart/2005/8/layout/hChevron3"/>
    <dgm:cxn modelId="{F203C589-D244-AA4A-A4D1-7D342B79B60C}" type="presParOf" srcId="{D00232C0-FBFE-FE4C-8DDA-F342C1E2E6E3}" destId="{2F0749BC-C357-7640-8E99-7C2639A0887C}" srcOrd="3" destOrd="0" presId="urn:microsoft.com/office/officeart/2005/8/layout/hChevron3"/>
    <dgm:cxn modelId="{E1992792-A346-DD4B-BB9A-C8F6294D2485}" type="presParOf" srcId="{D00232C0-FBFE-FE4C-8DDA-F342C1E2E6E3}" destId="{ACF8D747-AEDC-CC46-BD85-771685AED5E3}" srcOrd="4" destOrd="0" presId="urn:microsoft.com/office/officeart/2005/8/layout/hChevron3"/>
    <dgm:cxn modelId="{7B73ACB1-9D99-AD4F-BB6D-A5196ECB03DA}" type="presParOf" srcId="{D00232C0-FBFE-FE4C-8DDA-F342C1E2E6E3}" destId="{E9488744-A7DD-684C-BBF9-3C7F83B000EA}" srcOrd="5" destOrd="0" presId="urn:microsoft.com/office/officeart/2005/8/layout/hChevron3"/>
    <dgm:cxn modelId="{8E5046B8-5325-1D4E-86A7-9CA36E34381A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/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F75980-8978-4745-A96A-96B11749AECB}" type="presOf" srcId="{D91D8DF8-B640-2F42-9BC6-96079C31B1FF}" destId="{38412231-034D-EC43-A998-C42CF6BC44EC}" srcOrd="0" destOrd="0" presId="urn:microsoft.com/office/officeart/2005/8/layout/hChevron3"/>
    <dgm:cxn modelId="{C15161C9-F087-3B4F-97E6-A0AD9BC730F2}" type="presOf" srcId="{8614B958-C803-AE49-A553-98EB78D89221}" destId="{729A13F0-FF97-0340-8B3B-2E53C9037DD8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7057975C-5AC7-EC46-A52E-D44F1D5F1C5F}" type="presOf" srcId="{8D757A25-C01C-E848-8544-9304DE00FF98}" destId="{ACF8D747-AEDC-CC46-BD85-771685AED5E3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AD34A3BE-E841-BF4B-9583-C4049D9EB9CF}" type="presOf" srcId="{11D8A671-B6B2-E746-94C4-0B7CD741A6E9}" destId="{D00232C0-FBFE-FE4C-8DDA-F342C1E2E6E3}" srcOrd="0" destOrd="0" presId="urn:microsoft.com/office/officeart/2005/8/layout/hChevron3"/>
    <dgm:cxn modelId="{D117C8F3-B8AB-874F-B120-6FD7B8BEB35C}" type="presOf" srcId="{CAA1578A-ACE0-A04D-AD94-C08C19CBEA4F}" destId="{CA8F2FE3-3F2D-2A46-BAA2-E020601EFB09}" srcOrd="0" destOrd="0" presId="urn:microsoft.com/office/officeart/2005/8/layout/hChevron3"/>
    <dgm:cxn modelId="{C4B29213-96CF-1C45-BB2D-435DFD095B9E}" type="presParOf" srcId="{D00232C0-FBFE-FE4C-8DDA-F342C1E2E6E3}" destId="{38412231-034D-EC43-A998-C42CF6BC44EC}" srcOrd="0" destOrd="0" presId="urn:microsoft.com/office/officeart/2005/8/layout/hChevron3"/>
    <dgm:cxn modelId="{627801AE-4501-FC4B-A122-15B0B046BD20}" type="presParOf" srcId="{D00232C0-FBFE-FE4C-8DDA-F342C1E2E6E3}" destId="{2DCB2006-47AB-094E-A195-42B134681A0C}" srcOrd="1" destOrd="0" presId="urn:microsoft.com/office/officeart/2005/8/layout/hChevron3"/>
    <dgm:cxn modelId="{F9E8B449-3099-DC44-AB72-6D9AAAB273F2}" type="presParOf" srcId="{D00232C0-FBFE-FE4C-8DDA-F342C1E2E6E3}" destId="{729A13F0-FF97-0340-8B3B-2E53C9037DD8}" srcOrd="2" destOrd="0" presId="urn:microsoft.com/office/officeart/2005/8/layout/hChevron3"/>
    <dgm:cxn modelId="{F3A093A5-9A41-2341-9547-1797159D5798}" type="presParOf" srcId="{D00232C0-FBFE-FE4C-8DDA-F342C1E2E6E3}" destId="{2F0749BC-C357-7640-8E99-7C2639A0887C}" srcOrd="3" destOrd="0" presId="urn:microsoft.com/office/officeart/2005/8/layout/hChevron3"/>
    <dgm:cxn modelId="{CC7FEFC2-F118-B043-B21F-904ACD90CF4E}" type="presParOf" srcId="{D00232C0-FBFE-FE4C-8DDA-F342C1E2E6E3}" destId="{ACF8D747-AEDC-CC46-BD85-771685AED5E3}" srcOrd="4" destOrd="0" presId="urn:microsoft.com/office/officeart/2005/8/layout/hChevron3"/>
    <dgm:cxn modelId="{C6EF0A21-5203-7A47-98BC-6758D33009B0}" type="presParOf" srcId="{D00232C0-FBFE-FE4C-8DDA-F342C1E2E6E3}" destId="{E9488744-A7DD-684C-BBF9-3C7F83B000EA}" srcOrd="5" destOrd="0" presId="urn:microsoft.com/office/officeart/2005/8/layout/hChevron3"/>
    <dgm:cxn modelId="{DA4BCED1-2AB5-1C49-80EA-280243607D3B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E91FD9-A5D3-5144-A4BA-691FDDE9C874}" type="presOf" srcId="{8D757A25-C01C-E848-8544-9304DE00FF98}" destId="{ACF8D747-AEDC-CC46-BD85-771685AED5E3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12E1A399-7F73-1D48-B4A4-17D823547CAA}" type="presOf" srcId="{D91D8DF8-B640-2F42-9BC6-96079C31B1FF}" destId="{38412231-034D-EC43-A998-C42CF6BC44EC}" srcOrd="0" destOrd="0" presId="urn:microsoft.com/office/officeart/2005/8/layout/hChevron3"/>
    <dgm:cxn modelId="{E61B98D3-841A-624F-BF8A-4A8E8FC82070}" type="presOf" srcId="{CAA1578A-ACE0-A04D-AD94-C08C19CBEA4F}" destId="{CA8F2FE3-3F2D-2A46-BAA2-E020601EFB09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10C8C1B0-15B9-764F-A8F0-943ECC418742}" type="presOf" srcId="{8614B958-C803-AE49-A553-98EB78D89221}" destId="{729A13F0-FF97-0340-8B3B-2E53C9037DD8}" srcOrd="0" destOrd="0" presId="urn:microsoft.com/office/officeart/2005/8/layout/hChevron3"/>
    <dgm:cxn modelId="{189CCE0F-FED7-6B45-8EA5-FE08EB12CFC2}" type="presOf" srcId="{11D8A671-B6B2-E746-94C4-0B7CD741A6E9}" destId="{D00232C0-FBFE-FE4C-8DDA-F342C1E2E6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B949B474-F868-724E-9243-E37067EFAFD3}" type="presParOf" srcId="{D00232C0-FBFE-FE4C-8DDA-F342C1E2E6E3}" destId="{38412231-034D-EC43-A998-C42CF6BC44EC}" srcOrd="0" destOrd="0" presId="urn:microsoft.com/office/officeart/2005/8/layout/hChevron3"/>
    <dgm:cxn modelId="{85DCE147-7356-5F48-8373-BD1779CA5C7C}" type="presParOf" srcId="{D00232C0-FBFE-FE4C-8DDA-F342C1E2E6E3}" destId="{2DCB2006-47AB-094E-A195-42B134681A0C}" srcOrd="1" destOrd="0" presId="urn:microsoft.com/office/officeart/2005/8/layout/hChevron3"/>
    <dgm:cxn modelId="{77A00E67-780F-1A4A-AA0D-A266BC730133}" type="presParOf" srcId="{D00232C0-FBFE-FE4C-8DDA-F342C1E2E6E3}" destId="{729A13F0-FF97-0340-8B3B-2E53C9037DD8}" srcOrd="2" destOrd="0" presId="urn:microsoft.com/office/officeart/2005/8/layout/hChevron3"/>
    <dgm:cxn modelId="{0638FD7F-C44E-7548-A165-3B75C5C2DA98}" type="presParOf" srcId="{D00232C0-FBFE-FE4C-8DDA-F342C1E2E6E3}" destId="{2F0749BC-C357-7640-8E99-7C2639A0887C}" srcOrd="3" destOrd="0" presId="urn:microsoft.com/office/officeart/2005/8/layout/hChevron3"/>
    <dgm:cxn modelId="{6B716FB2-294E-BE40-A71E-70F07EA35073}" type="presParOf" srcId="{D00232C0-FBFE-FE4C-8DDA-F342C1E2E6E3}" destId="{ACF8D747-AEDC-CC46-BD85-771685AED5E3}" srcOrd="4" destOrd="0" presId="urn:microsoft.com/office/officeart/2005/8/layout/hChevron3"/>
    <dgm:cxn modelId="{DC7B0833-305F-D442-9796-B80A5A7D6F97}" type="presParOf" srcId="{D00232C0-FBFE-FE4C-8DDA-F342C1E2E6E3}" destId="{E9488744-A7DD-684C-BBF9-3C7F83B000EA}" srcOrd="5" destOrd="0" presId="urn:microsoft.com/office/officeart/2005/8/layout/hChevron3"/>
    <dgm:cxn modelId="{E4718B64-242B-9E4F-820E-3510022CF1FD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542460-4DB5-A449-B93C-27FABB564A0C}" type="presOf" srcId="{8614B958-C803-AE49-A553-98EB78D89221}" destId="{729A13F0-FF97-0340-8B3B-2E53C9037DD8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30A516FC-BE9F-984D-B4AD-606933E7002F}" type="presOf" srcId="{11D8A671-B6B2-E746-94C4-0B7CD741A6E9}" destId="{D00232C0-FBFE-FE4C-8DDA-F342C1E2E6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3177A52A-516D-2A4E-B3EF-81A907C42DD6}" type="presOf" srcId="{D91D8DF8-B640-2F42-9BC6-96079C31B1FF}" destId="{38412231-034D-EC43-A998-C42CF6BC44EC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25273D1B-9EB5-EE4F-904A-6915F876AC85}" type="presOf" srcId="{CAA1578A-ACE0-A04D-AD94-C08C19CBEA4F}" destId="{CA8F2FE3-3F2D-2A46-BAA2-E020601EFB09}" srcOrd="0" destOrd="0" presId="urn:microsoft.com/office/officeart/2005/8/layout/hChevron3"/>
    <dgm:cxn modelId="{5B18575B-30A3-4F47-AE8D-94311BC6465B}" type="presOf" srcId="{8D757A25-C01C-E848-8544-9304DE00FF98}" destId="{ACF8D747-AEDC-CC46-BD85-771685AED5E3}" srcOrd="0" destOrd="0" presId="urn:microsoft.com/office/officeart/2005/8/layout/hChevron3"/>
    <dgm:cxn modelId="{F6E1B3FF-2BDB-5748-8370-998F1F03DF2F}" type="presParOf" srcId="{D00232C0-FBFE-FE4C-8DDA-F342C1E2E6E3}" destId="{38412231-034D-EC43-A998-C42CF6BC44EC}" srcOrd="0" destOrd="0" presId="urn:microsoft.com/office/officeart/2005/8/layout/hChevron3"/>
    <dgm:cxn modelId="{0A6975B4-C972-B343-A908-3D244F98BC4D}" type="presParOf" srcId="{D00232C0-FBFE-FE4C-8DDA-F342C1E2E6E3}" destId="{2DCB2006-47AB-094E-A195-42B134681A0C}" srcOrd="1" destOrd="0" presId="urn:microsoft.com/office/officeart/2005/8/layout/hChevron3"/>
    <dgm:cxn modelId="{5D5AC365-EED7-C74E-B135-B50E1E9B92DE}" type="presParOf" srcId="{D00232C0-FBFE-FE4C-8DDA-F342C1E2E6E3}" destId="{729A13F0-FF97-0340-8B3B-2E53C9037DD8}" srcOrd="2" destOrd="0" presId="urn:microsoft.com/office/officeart/2005/8/layout/hChevron3"/>
    <dgm:cxn modelId="{8CDF3B8B-B2CD-F84B-9B73-C9B9BEF6F619}" type="presParOf" srcId="{D00232C0-FBFE-FE4C-8DDA-F342C1E2E6E3}" destId="{2F0749BC-C357-7640-8E99-7C2639A0887C}" srcOrd="3" destOrd="0" presId="urn:microsoft.com/office/officeart/2005/8/layout/hChevron3"/>
    <dgm:cxn modelId="{A5579903-AEC5-F74E-9F5B-A10DD528F634}" type="presParOf" srcId="{D00232C0-FBFE-FE4C-8DDA-F342C1E2E6E3}" destId="{ACF8D747-AEDC-CC46-BD85-771685AED5E3}" srcOrd="4" destOrd="0" presId="urn:microsoft.com/office/officeart/2005/8/layout/hChevron3"/>
    <dgm:cxn modelId="{8A9460B5-99D6-F74C-BE61-C3664382A9D7}" type="presParOf" srcId="{D00232C0-FBFE-FE4C-8DDA-F342C1E2E6E3}" destId="{E9488744-A7DD-684C-BBF9-3C7F83B000EA}" srcOrd="5" destOrd="0" presId="urn:microsoft.com/office/officeart/2005/8/layout/hChevron3"/>
    <dgm:cxn modelId="{5A90CD5F-783A-0640-AF97-49D73A23F53E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A9CB5278-6F09-6645-BE4A-411AC13BE41C}" type="presOf" srcId="{8D757A25-C01C-E848-8544-9304DE00FF98}" destId="{ACF8D747-AEDC-CC46-BD85-771685AED5E3}" srcOrd="0" destOrd="0" presId="urn:microsoft.com/office/officeart/2005/8/layout/hChevron3"/>
    <dgm:cxn modelId="{DEE06141-D9DD-C54C-8B1C-ECCDA815FF1D}" type="presOf" srcId="{CAA1578A-ACE0-A04D-AD94-C08C19CBEA4F}" destId="{CA8F2FE3-3F2D-2A46-BAA2-E020601EFB09}" srcOrd="0" destOrd="0" presId="urn:microsoft.com/office/officeart/2005/8/layout/hChevron3"/>
    <dgm:cxn modelId="{874B34DE-26DE-5A4F-BFBB-2779786C1D9E}" type="presOf" srcId="{D91D8DF8-B640-2F42-9BC6-96079C31B1FF}" destId="{38412231-034D-EC43-A998-C42CF6BC44EC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F05C9953-A784-3D4E-8D93-80C0A8119790}" type="presOf" srcId="{11D8A671-B6B2-E746-94C4-0B7CD741A6E9}" destId="{D00232C0-FBFE-FE4C-8DDA-F342C1E2E6E3}" srcOrd="0" destOrd="0" presId="urn:microsoft.com/office/officeart/2005/8/layout/hChevron3"/>
    <dgm:cxn modelId="{7F8EA983-AC78-E44A-9D74-5CBC0867A7D0}" type="presOf" srcId="{8614B958-C803-AE49-A553-98EB78D89221}" destId="{729A13F0-FF97-0340-8B3B-2E53C9037DD8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93985503-924E-9141-BFC4-D39B8579CEC3}" type="presParOf" srcId="{D00232C0-FBFE-FE4C-8DDA-F342C1E2E6E3}" destId="{38412231-034D-EC43-A998-C42CF6BC44EC}" srcOrd="0" destOrd="0" presId="urn:microsoft.com/office/officeart/2005/8/layout/hChevron3"/>
    <dgm:cxn modelId="{96E3257B-C433-CD44-B3C9-85B28D0DCB50}" type="presParOf" srcId="{D00232C0-FBFE-FE4C-8DDA-F342C1E2E6E3}" destId="{2DCB2006-47AB-094E-A195-42B134681A0C}" srcOrd="1" destOrd="0" presId="urn:microsoft.com/office/officeart/2005/8/layout/hChevron3"/>
    <dgm:cxn modelId="{27C193F7-36B2-C646-B083-7106611AEA13}" type="presParOf" srcId="{D00232C0-FBFE-FE4C-8DDA-F342C1E2E6E3}" destId="{729A13F0-FF97-0340-8B3B-2E53C9037DD8}" srcOrd="2" destOrd="0" presId="urn:microsoft.com/office/officeart/2005/8/layout/hChevron3"/>
    <dgm:cxn modelId="{B44245B4-8D9C-B846-B2D4-82B1877622B5}" type="presParOf" srcId="{D00232C0-FBFE-FE4C-8DDA-F342C1E2E6E3}" destId="{2F0749BC-C357-7640-8E99-7C2639A0887C}" srcOrd="3" destOrd="0" presId="urn:microsoft.com/office/officeart/2005/8/layout/hChevron3"/>
    <dgm:cxn modelId="{A2686DA6-D665-0240-AD9C-BB791CDC8F1D}" type="presParOf" srcId="{D00232C0-FBFE-FE4C-8DDA-F342C1E2E6E3}" destId="{ACF8D747-AEDC-CC46-BD85-771685AED5E3}" srcOrd="4" destOrd="0" presId="urn:microsoft.com/office/officeart/2005/8/layout/hChevron3"/>
    <dgm:cxn modelId="{07C61714-839E-434E-9648-771B15CDDFEE}" type="presParOf" srcId="{D00232C0-FBFE-FE4C-8DDA-F342C1E2E6E3}" destId="{E9488744-A7DD-684C-BBF9-3C7F83B000EA}" srcOrd="5" destOrd="0" presId="urn:microsoft.com/office/officeart/2005/8/layout/hChevron3"/>
    <dgm:cxn modelId="{D8BEF73F-4209-BC4E-92AC-F145D4867C1E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B3D358-C71F-0C47-8896-4455C5F4DE88}" type="presOf" srcId="{8614B958-C803-AE49-A553-98EB78D89221}" destId="{729A13F0-FF97-0340-8B3B-2E53C9037DD8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7A535DDC-7F64-1842-B1C8-BE493E28E5FF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C0DD4F1-EABC-4040-BEA3-3E279636EC43}" type="presOf" srcId="{CAA1578A-ACE0-A04D-AD94-C08C19CBEA4F}" destId="{CA8F2FE3-3F2D-2A46-BAA2-E020601EFB09}" srcOrd="0" destOrd="0" presId="urn:microsoft.com/office/officeart/2005/8/layout/hChevron3"/>
    <dgm:cxn modelId="{8F9182E0-A56C-A540-B259-B7BB8B662029}" type="presOf" srcId="{11D8A671-B6B2-E746-94C4-0B7CD741A6E9}" destId="{D00232C0-FBFE-FE4C-8DDA-F342C1E2E6E3}" srcOrd="0" destOrd="0" presId="urn:microsoft.com/office/officeart/2005/8/layout/hChevron3"/>
    <dgm:cxn modelId="{F2B78B41-7C28-1146-880B-63FCBE2435A1}" type="presOf" srcId="{D91D8DF8-B640-2F42-9BC6-96079C31B1FF}" destId="{38412231-034D-EC43-A998-C42CF6BC44EC}" srcOrd="0" destOrd="0" presId="urn:microsoft.com/office/officeart/2005/8/layout/hChevron3"/>
    <dgm:cxn modelId="{13DBC7CB-14B1-AB4D-AF12-1A7A2118EF02}" type="presParOf" srcId="{D00232C0-FBFE-FE4C-8DDA-F342C1E2E6E3}" destId="{38412231-034D-EC43-A998-C42CF6BC44EC}" srcOrd="0" destOrd="0" presId="urn:microsoft.com/office/officeart/2005/8/layout/hChevron3"/>
    <dgm:cxn modelId="{D3EDC3B9-CCB6-EA4F-A527-3B421233778E}" type="presParOf" srcId="{D00232C0-FBFE-FE4C-8DDA-F342C1E2E6E3}" destId="{2DCB2006-47AB-094E-A195-42B134681A0C}" srcOrd="1" destOrd="0" presId="urn:microsoft.com/office/officeart/2005/8/layout/hChevron3"/>
    <dgm:cxn modelId="{22CCEF4E-654F-2045-92C5-439C88036B89}" type="presParOf" srcId="{D00232C0-FBFE-FE4C-8DDA-F342C1E2E6E3}" destId="{729A13F0-FF97-0340-8B3B-2E53C9037DD8}" srcOrd="2" destOrd="0" presId="urn:microsoft.com/office/officeart/2005/8/layout/hChevron3"/>
    <dgm:cxn modelId="{D2B66FEA-C814-BD4B-8E3C-63CABF820B4C}" type="presParOf" srcId="{D00232C0-FBFE-FE4C-8DDA-F342C1E2E6E3}" destId="{2F0749BC-C357-7640-8E99-7C2639A0887C}" srcOrd="3" destOrd="0" presId="urn:microsoft.com/office/officeart/2005/8/layout/hChevron3"/>
    <dgm:cxn modelId="{F4E80532-1F33-034E-957C-080C74C0A199}" type="presParOf" srcId="{D00232C0-FBFE-FE4C-8DDA-F342C1E2E6E3}" destId="{ACF8D747-AEDC-CC46-BD85-771685AED5E3}" srcOrd="4" destOrd="0" presId="urn:microsoft.com/office/officeart/2005/8/layout/hChevron3"/>
    <dgm:cxn modelId="{37BADEFF-57C8-D74A-B5CE-9490B11E1C44}" type="presParOf" srcId="{D00232C0-FBFE-FE4C-8DDA-F342C1E2E6E3}" destId="{E9488744-A7DD-684C-BBF9-3C7F83B000EA}" srcOrd="5" destOrd="0" presId="urn:microsoft.com/office/officeart/2005/8/layout/hChevron3"/>
    <dgm:cxn modelId="{EFC25F21-64E1-654B-8127-E85D5BC6F188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82C1D3C-8D20-A44B-9C43-8DC10ABE5C64}" type="doc">
      <dgm:prSet loTypeId="urn:microsoft.com/office/officeart/2005/8/layout/process4" loCatId="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B4A71844-748D-0140-9D87-FB10F45F3384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smtClean="0"/>
            <a:t>Detail Design </a:t>
          </a:r>
          <a:endParaRPr lang="en-US" dirty="0"/>
        </a:p>
      </dgm:t>
    </dgm:pt>
    <dgm:pt modelId="{F433BA1A-1124-3F4E-90B1-6E4DD44AD300}" type="parTrans" cxnId="{01949B78-2340-194E-B1E7-6247EC1F5AF2}">
      <dgm:prSet/>
      <dgm:spPr/>
      <dgm:t>
        <a:bodyPr/>
        <a:lstStyle/>
        <a:p>
          <a:endParaRPr lang="en-US"/>
        </a:p>
      </dgm:t>
    </dgm:pt>
    <dgm:pt modelId="{EEDD95AD-9731-1E4F-B7C0-6D6B3F7B92A2}" type="sibTrans" cxnId="{01949B78-2340-194E-B1E7-6247EC1F5AF2}">
      <dgm:prSet/>
      <dgm:spPr/>
      <dgm:t>
        <a:bodyPr/>
        <a:lstStyle/>
        <a:p>
          <a:endParaRPr lang="en-US"/>
        </a:p>
      </dgm:t>
    </dgm:pt>
    <dgm:pt modelId="{6F50189A-1EB7-904E-8163-A5F9D545D23A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smtClean="0"/>
            <a:t>Create </a:t>
          </a:r>
          <a:r>
            <a:rPr lang="en-US" dirty="0" err="1" smtClean="0"/>
            <a:t>Dev</a:t>
          </a:r>
          <a:r>
            <a:rPr lang="en-US" dirty="0" smtClean="0"/>
            <a:t> tests</a:t>
          </a:r>
          <a:endParaRPr lang="en-US" dirty="0"/>
        </a:p>
      </dgm:t>
    </dgm:pt>
    <dgm:pt modelId="{CA5603BF-2408-FB4D-B43B-EDC84F6CD70F}" type="parTrans" cxnId="{12643120-97CE-9646-89CD-85AC2FE4E372}">
      <dgm:prSet/>
      <dgm:spPr/>
      <dgm:t>
        <a:bodyPr/>
        <a:lstStyle/>
        <a:p>
          <a:endParaRPr lang="en-US"/>
        </a:p>
      </dgm:t>
    </dgm:pt>
    <dgm:pt modelId="{B737DF16-6F12-984E-808F-E2676F2D464B}" type="sibTrans" cxnId="{12643120-97CE-9646-89CD-85AC2FE4E372}">
      <dgm:prSet/>
      <dgm:spPr/>
      <dgm:t>
        <a:bodyPr/>
        <a:lstStyle/>
        <a:p>
          <a:endParaRPr lang="en-US"/>
        </a:p>
      </dgm:t>
    </dgm:pt>
    <dgm:pt modelId="{B36478AD-89E4-DA40-95B4-23CC24B37838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smtClean="0"/>
            <a:t>Execute </a:t>
          </a:r>
          <a:r>
            <a:rPr lang="en-US" dirty="0" err="1" smtClean="0"/>
            <a:t>Dev</a:t>
          </a:r>
          <a:r>
            <a:rPr lang="en-US" dirty="0" smtClean="0"/>
            <a:t> tests</a:t>
          </a:r>
          <a:endParaRPr lang="en-US" dirty="0"/>
        </a:p>
      </dgm:t>
    </dgm:pt>
    <dgm:pt modelId="{51DE878D-0549-944A-99B1-A1446AE83ED4}" type="parTrans" cxnId="{6262BCCB-F96C-3D41-8094-26B065505D0B}">
      <dgm:prSet/>
      <dgm:spPr/>
      <dgm:t>
        <a:bodyPr/>
        <a:lstStyle/>
        <a:p>
          <a:endParaRPr lang="en-US"/>
        </a:p>
      </dgm:t>
    </dgm:pt>
    <dgm:pt modelId="{4314A95E-1C94-1A4C-8D8D-0E47BF4FD1F7}" type="sibTrans" cxnId="{6262BCCB-F96C-3D41-8094-26B065505D0B}">
      <dgm:prSet/>
      <dgm:spPr/>
      <dgm:t>
        <a:bodyPr/>
        <a:lstStyle/>
        <a:p>
          <a:endParaRPr lang="en-US"/>
        </a:p>
      </dgm:t>
    </dgm:pt>
    <dgm:pt modelId="{76C80BB7-A4FD-034D-88B1-0907DD433D87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smtClean="0"/>
            <a:t>Fix defects caught in </a:t>
          </a:r>
          <a:r>
            <a:rPr lang="en-US" dirty="0" err="1" smtClean="0"/>
            <a:t>Dev</a:t>
          </a:r>
          <a:r>
            <a:rPr lang="en-US" dirty="0" smtClean="0"/>
            <a:t> tests</a:t>
          </a:r>
          <a:endParaRPr lang="en-US" dirty="0"/>
        </a:p>
      </dgm:t>
    </dgm:pt>
    <dgm:pt modelId="{71F06524-61CF-6C4F-A37D-E1B76C2C7B7E}" type="parTrans" cxnId="{F274BCE6-A0C0-FA42-801F-3906F18B48C8}">
      <dgm:prSet/>
      <dgm:spPr/>
      <dgm:t>
        <a:bodyPr/>
        <a:lstStyle/>
        <a:p>
          <a:endParaRPr lang="en-US"/>
        </a:p>
      </dgm:t>
    </dgm:pt>
    <dgm:pt modelId="{AAB411B4-5D60-1A4B-A2CE-F12FC5F11A28}" type="sibTrans" cxnId="{F274BCE6-A0C0-FA42-801F-3906F18B48C8}">
      <dgm:prSet/>
      <dgm:spPr/>
      <dgm:t>
        <a:bodyPr/>
        <a:lstStyle/>
        <a:p>
          <a:endParaRPr lang="en-US"/>
        </a:p>
      </dgm:t>
    </dgm:pt>
    <dgm:pt modelId="{09402860-4AA4-C749-B5BE-75020528B119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smtClean="0"/>
            <a:t>Write Code</a:t>
          </a:r>
          <a:endParaRPr lang="en-US" dirty="0"/>
        </a:p>
      </dgm:t>
    </dgm:pt>
    <dgm:pt modelId="{AAAE28DB-DE9B-0E49-9515-16B7CE4D5511}" type="parTrans" cxnId="{5DFA4BE7-526D-2C46-B12C-D40B879C2871}">
      <dgm:prSet/>
      <dgm:spPr/>
      <dgm:t>
        <a:bodyPr/>
        <a:lstStyle/>
        <a:p>
          <a:endParaRPr lang="en-US"/>
        </a:p>
      </dgm:t>
    </dgm:pt>
    <dgm:pt modelId="{FF1EB82A-BF78-5F48-B59A-8A8BF6C62C61}" type="sibTrans" cxnId="{5DFA4BE7-526D-2C46-B12C-D40B879C2871}">
      <dgm:prSet/>
      <dgm:spPr/>
      <dgm:t>
        <a:bodyPr/>
        <a:lstStyle/>
        <a:p>
          <a:endParaRPr lang="en-US"/>
        </a:p>
      </dgm:t>
    </dgm:pt>
    <dgm:pt modelId="{EFE4E1D6-BD7E-F64A-B938-0127B579BEFE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smtClean="0"/>
            <a:t>Promote to Master branch</a:t>
          </a:r>
          <a:endParaRPr lang="en-US" dirty="0"/>
        </a:p>
      </dgm:t>
    </dgm:pt>
    <dgm:pt modelId="{386B9BFC-6DE8-5749-BE53-C6DBCDD734F7}" type="parTrans" cxnId="{AC8BA4D3-41B1-2E49-8A02-6030E4BA2F04}">
      <dgm:prSet/>
      <dgm:spPr/>
      <dgm:t>
        <a:bodyPr/>
        <a:lstStyle/>
        <a:p>
          <a:endParaRPr lang="en-US"/>
        </a:p>
      </dgm:t>
    </dgm:pt>
    <dgm:pt modelId="{0B90A770-5741-3C4D-92FB-1BF6746E009E}" type="sibTrans" cxnId="{AC8BA4D3-41B1-2E49-8A02-6030E4BA2F04}">
      <dgm:prSet/>
      <dgm:spPr/>
      <dgm:t>
        <a:bodyPr/>
        <a:lstStyle/>
        <a:p>
          <a:endParaRPr lang="en-US"/>
        </a:p>
      </dgm:t>
    </dgm:pt>
    <dgm:pt modelId="{66404694-C3FE-824C-9C7A-B74B1B79B061}" type="pres">
      <dgm:prSet presAssocID="{982C1D3C-8D20-A44B-9C43-8DC10ABE5C6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AB1838-65EF-164D-A26F-00B270420A04}" type="pres">
      <dgm:prSet presAssocID="{EFE4E1D6-BD7E-F64A-B938-0127B579BEFE}" presName="boxAndChildren" presStyleCnt="0"/>
      <dgm:spPr/>
    </dgm:pt>
    <dgm:pt modelId="{8BA596DE-1A86-FF44-916F-2134380A737E}" type="pres">
      <dgm:prSet presAssocID="{EFE4E1D6-BD7E-F64A-B938-0127B579BEFE}" presName="parentTextBox" presStyleLbl="node1" presStyleIdx="0" presStyleCnt="6"/>
      <dgm:spPr/>
      <dgm:t>
        <a:bodyPr/>
        <a:lstStyle/>
        <a:p>
          <a:endParaRPr lang="en-US"/>
        </a:p>
      </dgm:t>
    </dgm:pt>
    <dgm:pt modelId="{B4F9BF08-62C8-374D-8130-95C15CE4FE75}" type="pres">
      <dgm:prSet presAssocID="{AAB411B4-5D60-1A4B-A2CE-F12FC5F11A28}" presName="sp" presStyleCnt="0"/>
      <dgm:spPr/>
    </dgm:pt>
    <dgm:pt modelId="{A6A76E4A-4BA9-3842-97E3-FF5CED708594}" type="pres">
      <dgm:prSet presAssocID="{76C80BB7-A4FD-034D-88B1-0907DD433D87}" presName="arrowAndChildren" presStyleCnt="0"/>
      <dgm:spPr/>
    </dgm:pt>
    <dgm:pt modelId="{B8B57905-9DFE-4D4E-903A-0E254D4B0495}" type="pres">
      <dgm:prSet presAssocID="{76C80BB7-A4FD-034D-88B1-0907DD433D87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D4F4FB3F-CBF1-EB46-A90E-8DC25F704EB4}" type="pres">
      <dgm:prSet presAssocID="{4314A95E-1C94-1A4C-8D8D-0E47BF4FD1F7}" presName="sp" presStyleCnt="0"/>
      <dgm:spPr/>
    </dgm:pt>
    <dgm:pt modelId="{774152C7-6764-254D-B4BA-CD3418E2836F}" type="pres">
      <dgm:prSet presAssocID="{B36478AD-89E4-DA40-95B4-23CC24B37838}" presName="arrowAndChildren" presStyleCnt="0"/>
      <dgm:spPr/>
    </dgm:pt>
    <dgm:pt modelId="{BAA27539-2A0E-9744-BC73-55812B712E9A}" type="pres">
      <dgm:prSet presAssocID="{B36478AD-89E4-DA40-95B4-23CC24B37838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63F3A126-D9FE-C042-86D5-43BAA96A0197}" type="pres">
      <dgm:prSet presAssocID="{B737DF16-6F12-984E-808F-E2676F2D464B}" presName="sp" presStyleCnt="0"/>
      <dgm:spPr/>
    </dgm:pt>
    <dgm:pt modelId="{A205D9FB-ACCC-3846-8922-FC91AF716790}" type="pres">
      <dgm:prSet presAssocID="{6F50189A-1EB7-904E-8163-A5F9D545D23A}" presName="arrowAndChildren" presStyleCnt="0"/>
      <dgm:spPr/>
    </dgm:pt>
    <dgm:pt modelId="{5A1B1FE1-777E-3F41-B98E-F597F61BFCDD}" type="pres">
      <dgm:prSet presAssocID="{6F50189A-1EB7-904E-8163-A5F9D545D23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47E600D6-BC86-004A-9F3D-26F500ACFF52}" type="pres">
      <dgm:prSet presAssocID="{FF1EB82A-BF78-5F48-B59A-8A8BF6C62C61}" presName="sp" presStyleCnt="0"/>
      <dgm:spPr/>
    </dgm:pt>
    <dgm:pt modelId="{587986E5-164B-194A-9796-D2358CFA3E0B}" type="pres">
      <dgm:prSet presAssocID="{09402860-4AA4-C749-B5BE-75020528B119}" presName="arrowAndChildren" presStyleCnt="0"/>
      <dgm:spPr/>
    </dgm:pt>
    <dgm:pt modelId="{B2FACA28-7213-364A-95DE-B1E5F7CBF20A}" type="pres">
      <dgm:prSet presAssocID="{09402860-4AA4-C749-B5BE-75020528B119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EF47A555-98D4-8541-B9CD-B4F9C37E31BF}" type="pres">
      <dgm:prSet presAssocID="{EEDD95AD-9731-1E4F-B7C0-6D6B3F7B92A2}" presName="sp" presStyleCnt="0"/>
      <dgm:spPr/>
    </dgm:pt>
    <dgm:pt modelId="{13FCC128-6EFA-B049-9A46-2AD270F8765D}" type="pres">
      <dgm:prSet presAssocID="{B4A71844-748D-0140-9D87-FB10F45F3384}" presName="arrowAndChildren" presStyleCnt="0"/>
      <dgm:spPr/>
    </dgm:pt>
    <dgm:pt modelId="{58D0A180-68D6-AE41-8968-4C0D92B16E67}" type="pres">
      <dgm:prSet presAssocID="{B4A71844-748D-0140-9D87-FB10F45F3384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01949B78-2340-194E-B1E7-6247EC1F5AF2}" srcId="{982C1D3C-8D20-A44B-9C43-8DC10ABE5C64}" destId="{B4A71844-748D-0140-9D87-FB10F45F3384}" srcOrd="0" destOrd="0" parTransId="{F433BA1A-1124-3F4E-90B1-6E4DD44AD300}" sibTransId="{EEDD95AD-9731-1E4F-B7C0-6D6B3F7B92A2}"/>
    <dgm:cxn modelId="{EF50784C-1CF8-5644-AF2F-8A79AF16A55F}" type="presOf" srcId="{76C80BB7-A4FD-034D-88B1-0907DD433D87}" destId="{B8B57905-9DFE-4D4E-903A-0E254D4B0495}" srcOrd="0" destOrd="0" presId="urn:microsoft.com/office/officeart/2005/8/layout/process4"/>
    <dgm:cxn modelId="{AC8BA4D3-41B1-2E49-8A02-6030E4BA2F04}" srcId="{982C1D3C-8D20-A44B-9C43-8DC10ABE5C64}" destId="{EFE4E1D6-BD7E-F64A-B938-0127B579BEFE}" srcOrd="5" destOrd="0" parTransId="{386B9BFC-6DE8-5749-BE53-C6DBCDD734F7}" sibTransId="{0B90A770-5741-3C4D-92FB-1BF6746E009E}"/>
    <dgm:cxn modelId="{F274BCE6-A0C0-FA42-801F-3906F18B48C8}" srcId="{982C1D3C-8D20-A44B-9C43-8DC10ABE5C64}" destId="{76C80BB7-A4FD-034D-88B1-0907DD433D87}" srcOrd="4" destOrd="0" parTransId="{71F06524-61CF-6C4F-A37D-E1B76C2C7B7E}" sibTransId="{AAB411B4-5D60-1A4B-A2CE-F12FC5F11A28}"/>
    <dgm:cxn modelId="{12643120-97CE-9646-89CD-85AC2FE4E372}" srcId="{982C1D3C-8D20-A44B-9C43-8DC10ABE5C64}" destId="{6F50189A-1EB7-904E-8163-A5F9D545D23A}" srcOrd="2" destOrd="0" parTransId="{CA5603BF-2408-FB4D-B43B-EDC84F6CD70F}" sibTransId="{B737DF16-6F12-984E-808F-E2676F2D464B}"/>
    <dgm:cxn modelId="{923A9F49-5CEC-1F41-B227-022A9AEAF002}" type="presOf" srcId="{EFE4E1D6-BD7E-F64A-B938-0127B579BEFE}" destId="{8BA596DE-1A86-FF44-916F-2134380A737E}" srcOrd="0" destOrd="0" presId="urn:microsoft.com/office/officeart/2005/8/layout/process4"/>
    <dgm:cxn modelId="{D8DDB091-D4F5-5548-8A3C-3434661502F0}" type="presOf" srcId="{B4A71844-748D-0140-9D87-FB10F45F3384}" destId="{58D0A180-68D6-AE41-8968-4C0D92B16E67}" srcOrd="0" destOrd="0" presId="urn:microsoft.com/office/officeart/2005/8/layout/process4"/>
    <dgm:cxn modelId="{A65C6C29-3797-7842-98DD-086EE5C644C7}" type="presOf" srcId="{B36478AD-89E4-DA40-95B4-23CC24B37838}" destId="{BAA27539-2A0E-9744-BC73-55812B712E9A}" srcOrd="0" destOrd="0" presId="urn:microsoft.com/office/officeart/2005/8/layout/process4"/>
    <dgm:cxn modelId="{7BBC585B-6898-F741-8B37-A1C5DF16BF39}" type="presOf" srcId="{982C1D3C-8D20-A44B-9C43-8DC10ABE5C64}" destId="{66404694-C3FE-824C-9C7A-B74B1B79B061}" srcOrd="0" destOrd="0" presId="urn:microsoft.com/office/officeart/2005/8/layout/process4"/>
    <dgm:cxn modelId="{8CD75B03-FA5D-E147-BB75-50FB1F5E53A7}" type="presOf" srcId="{6F50189A-1EB7-904E-8163-A5F9D545D23A}" destId="{5A1B1FE1-777E-3F41-B98E-F597F61BFCDD}" srcOrd="0" destOrd="0" presId="urn:microsoft.com/office/officeart/2005/8/layout/process4"/>
    <dgm:cxn modelId="{5DFA4BE7-526D-2C46-B12C-D40B879C2871}" srcId="{982C1D3C-8D20-A44B-9C43-8DC10ABE5C64}" destId="{09402860-4AA4-C749-B5BE-75020528B119}" srcOrd="1" destOrd="0" parTransId="{AAAE28DB-DE9B-0E49-9515-16B7CE4D5511}" sibTransId="{FF1EB82A-BF78-5F48-B59A-8A8BF6C62C61}"/>
    <dgm:cxn modelId="{6262BCCB-F96C-3D41-8094-26B065505D0B}" srcId="{982C1D3C-8D20-A44B-9C43-8DC10ABE5C64}" destId="{B36478AD-89E4-DA40-95B4-23CC24B37838}" srcOrd="3" destOrd="0" parTransId="{51DE878D-0549-944A-99B1-A1446AE83ED4}" sibTransId="{4314A95E-1C94-1A4C-8D8D-0E47BF4FD1F7}"/>
    <dgm:cxn modelId="{4869362C-F675-FA4B-8131-960DB97AB960}" type="presOf" srcId="{09402860-4AA4-C749-B5BE-75020528B119}" destId="{B2FACA28-7213-364A-95DE-B1E5F7CBF20A}" srcOrd="0" destOrd="0" presId="urn:microsoft.com/office/officeart/2005/8/layout/process4"/>
    <dgm:cxn modelId="{67445B1A-C195-5847-9FB0-3A9355B70C2A}" type="presParOf" srcId="{66404694-C3FE-824C-9C7A-B74B1B79B061}" destId="{A2AB1838-65EF-164D-A26F-00B270420A04}" srcOrd="0" destOrd="0" presId="urn:microsoft.com/office/officeart/2005/8/layout/process4"/>
    <dgm:cxn modelId="{24A27828-721B-DC4D-9DA2-E30DF461C91F}" type="presParOf" srcId="{A2AB1838-65EF-164D-A26F-00B270420A04}" destId="{8BA596DE-1A86-FF44-916F-2134380A737E}" srcOrd="0" destOrd="0" presId="urn:microsoft.com/office/officeart/2005/8/layout/process4"/>
    <dgm:cxn modelId="{0EC28F93-0EBA-B040-A708-3BBC8D209435}" type="presParOf" srcId="{66404694-C3FE-824C-9C7A-B74B1B79B061}" destId="{B4F9BF08-62C8-374D-8130-95C15CE4FE75}" srcOrd="1" destOrd="0" presId="urn:microsoft.com/office/officeart/2005/8/layout/process4"/>
    <dgm:cxn modelId="{4592F522-E7F0-654E-A7CE-2FF3A3B543DD}" type="presParOf" srcId="{66404694-C3FE-824C-9C7A-B74B1B79B061}" destId="{A6A76E4A-4BA9-3842-97E3-FF5CED708594}" srcOrd="2" destOrd="0" presId="urn:microsoft.com/office/officeart/2005/8/layout/process4"/>
    <dgm:cxn modelId="{C9E0186B-A270-004D-89AF-A8F9735D1D21}" type="presParOf" srcId="{A6A76E4A-4BA9-3842-97E3-FF5CED708594}" destId="{B8B57905-9DFE-4D4E-903A-0E254D4B0495}" srcOrd="0" destOrd="0" presId="urn:microsoft.com/office/officeart/2005/8/layout/process4"/>
    <dgm:cxn modelId="{E50A8D8C-EF3C-F943-9AFF-9F3E57E0958E}" type="presParOf" srcId="{66404694-C3FE-824C-9C7A-B74B1B79B061}" destId="{D4F4FB3F-CBF1-EB46-A90E-8DC25F704EB4}" srcOrd="3" destOrd="0" presId="urn:microsoft.com/office/officeart/2005/8/layout/process4"/>
    <dgm:cxn modelId="{066A733C-839B-0240-B192-BB27F3B3C7FC}" type="presParOf" srcId="{66404694-C3FE-824C-9C7A-B74B1B79B061}" destId="{774152C7-6764-254D-B4BA-CD3418E2836F}" srcOrd="4" destOrd="0" presId="urn:microsoft.com/office/officeart/2005/8/layout/process4"/>
    <dgm:cxn modelId="{F9ED067E-755E-0A46-AB32-6615ABC93948}" type="presParOf" srcId="{774152C7-6764-254D-B4BA-CD3418E2836F}" destId="{BAA27539-2A0E-9744-BC73-55812B712E9A}" srcOrd="0" destOrd="0" presId="urn:microsoft.com/office/officeart/2005/8/layout/process4"/>
    <dgm:cxn modelId="{224D24C0-EF44-DC49-A6EF-DBBD6A173FAE}" type="presParOf" srcId="{66404694-C3FE-824C-9C7A-B74B1B79B061}" destId="{63F3A126-D9FE-C042-86D5-43BAA96A0197}" srcOrd="5" destOrd="0" presId="urn:microsoft.com/office/officeart/2005/8/layout/process4"/>
    <dgm:cxn modelId="{BE951DBB-6BC8-804A-9BC1-7BA8670A46EB}" type="presParOf" srcId="{66404694-C3FE-824C-9C7A-B74B1B79B061}" destId="{A205D9FB-ACCC-3846-8922-FC91AF716790}" srcOrd="6" destOrd="0" presId="urn:microsoft.com/office/officeart/2005/8/layout/process4"/>
    <dgm:cxn modelId="{EC5F7863-1873-2B4F-9882-158501F7115F}" type="presParOf" srcId="{A205D9FB-ACCC-3846-8922-FC91AF716790}" destId="{5A1B1FE1-777E-3F41-B98E-F597F61BFCDD}" srcOrd="0" destOrd="0" presId="urn:microsoft.com/office/officeart/2005/8/layout/process4"/>
    <dgm:cxn modelId="{C46FE470-3127-104E-A7DC-4854163299BD}" type="presParOf" srcId="{66404694-C3FE-824C-9C7A-B74B1B79B061}" destId="{47E600D6-BC86-004A-9F3D-26F500ACFF52}" srcOrd="7" destOrd="0" presId="urn:microsoft.com/office/officeart/2005/8/layout/process4"/>
    <dgm:cxn modelId="{0B11835C-64B8-0B4F-88E6-264952EAF53F}" type="presParOf" srcId="{66404694-C3FE-824C-9C7A-B74B1B79B061}" destId="{587986E5-164B-194A-9796-D2358CFA3E0B}" srcOrd="8" destOrd="0" presId="urn:microsoft.com/office/officeart/2005/8/layout/process4"/>
    <dgm:cxn modelId="{82CA9DD2-754A-6649-970C-3E9C476FE1B4}" type="presParOf" srcId="{587986E5-164B-194A-9796-D2358CFA3E0B}" destId="{B2FACA28-7213-364A-95DE-B1E5F7CBF20A}" srcOrd="0" destOrd="0" presId="urn:microsoft.com/office/officeart/2005/8/layout/process4"/>
    <dgm:cxn modelId="{5D902553-CE98-4C4F-A451-4790CDD54E31}" type="presParOf" srcId="{66404694-C3FE-824C-9C7A-B74B1B79B061}" destId="{EF47A555-98D4-8541-B9CD-B4F9C37E31BF}" srcOrd="9" destOrd="0" presId="urn:microsoft.com/office/officeart/2005/8/layout/process4"/>
    <dgm:cxn modelId="{658F695F-4E4C-014C-A94E-E321CCE87D02}" type="presParOf" srcId="{66404694-C3FE-824C-9C7A-B74B1B79B061}" destId="{13FCC128-6EFA-B049-9A46-2AD270F8765D}" srcOrd="10" destOrd="0" presId="urn:microsoft.com/office/officeart/2005/8/layout/process4"/>
    <dgm:cxn modelId="{E9F580F2-277D-EF4E-9F7B-90323C6DFF35}" type="presParOf" srcId="{13FCC128-6EFA-B049-9A46-2AD270F8765D}" destId="{58D0A180-68D6-AE41-8968-4C0D92B16E6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9C8E6C38-5211-FE40-9FB6-2EB53EBC9498}" type="presOf" srcId="{8D757A25-C01C-E848-8544-9304DE00FF98}" destId="{ACF8D747-AEDC-CC46-BD85-771685AED5E3}" srcOrd="0" destOrd="0" presId="urn:microsoft.com/office/officeart/2005/8/layout/hChevron3"/>
    <dgm:cxn modelId="{445A2DD0-1F61-2E44-B5E7-B9EC5FCADDA9}" type="presOf" srcId="{8614B958-C803-AE49-A553-98EB78D89221}" destId="{729A13F0-FF97-0340-8B3B-2E53C9037DD8}" srcOrd="0" destOrd="0" presId="urn:microsoft.com/office/officeart/2005/8/layout/hChevron3"/>
    <dgm:cxn modelId="{C2D464F1-FA4C-B440-BF17-405E0278C9FF}" type="presOf" srcId="{11D8A671-B6B2-E746-94C4-0B7CD741A6E9}" destId="{D00232C0-FBFE-FE4C-8DDA-F342C1E2E6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3CAA66A3-ABB8-BE49-A1D0-1044CEFB655B}" type="presOf" srcId="{CAA1578A-ACE0-A04D-AD94-C08C19CBEA4F}" destId="{CA8F2FE3-3F2D-2A46-BAA2-E020601EFB09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0929691C-0261-C143-A0FC-E41AE32D3884}" type="presOf" srcId="{D91D8DF8-B640-2F42-9BC6-96079C31B1FF}" destId="{38412231-034D-EC43-A998-C42CF6BC44EC}" srcOrd="0" destOrd="0" presId="urn:microsoft.com/office/officeart/2005/8/layout/hChevron3"/>
    <dgm:cxn modelId="{DD3982BE-DC7E-0D49-8BE1-0441A42A62F3}" type="presParOf" srcId="{D00232C0-FBFE-FE4C-8DDA-F342C1E2E6E3}" destId="{38412231-034D-EC43-A998-C42CF6BC44EC}" srcOrd="0" destOrd="0" presId="urn:microsoft.com/office/officeart/2005/8/layout/hChevron3"/>
    <dgm:cxn modelId="{02B034D0-1E74-D24F-8F30-7AA6F5A0A778}" type="presParOf" srcId="{D00232C0-FBFE-FE4C-8DDA-F342C1E2E6E3}" destId="{2DCB2006-47AB-094E-A195-42B134681A0C}" srcOrd="1" destOrd="0" presId="urn:microsoft.com/office/officeart/2005/8/layout/hChevron3"/>
    <dgm:cxn modelId="{1E8ABEEC-5B9A-C34C-847E-7D0BC5BA483B}" type="presParOf" srcId="{D00232C0-FBFE-FE4C-8DDA-F342C1E2E6E3}" destId="{729A13F0-FF97-0340-8B3B-2E53C9037DD8}" srcOrd="2" destOrd="0" presId="urn:microsoft.com/office/officeart/2005/8/layout/hChevron3"/>
    <dgm:cxn modelId="{807DACC9-DCE2-C848-93E5-BF29B5BF2FBD}" type="presParOf" srcId="{D00232C0-FBFE-FE4C-8DDA-F342C1E2E6E3}" destId="{2F0749BC-C357-7640-8E99-7C2639A0887C}" srcOrd="3" destOrd="0" presId="urn:microsoft.com/office/officeart/2005/8/layout/hChevron3"/>
    <dgm:cxn modelId="{8D2E5DC4-9190-D640-A081-3747D370439F}" type="presParOf" srcId="{D00232C0-FBFE-FE4C-8DDA-F342C1E2E6E3}" destId="{ACF8D747-AEDC-CC46-BD85-771685AED5E3}" srcOrd="4" destOrd="0" presId="urn:microsoft.com/office/officeart/2005/8/layout/hChevron3"/>
    <dgm:cxn modelId="{39C8B4D5-CA4C-2040-ACFA-5BBF9B6E9153}" type="presParOf" srcId="{D00232C0-FBFE-FE4C-8DDA-F342C1E2E6E3}" destId="{E9488744-A7DD-684C-BBF9-3C7F83B000EA}" srcOrd="5" destOrd="0" presId="urn:microsoft.com/office/officeart/2005/8/layout/hChevron3"/>
    <dgm:cxn modelId="{2585F08A-AB22-1347-9BAB-19549856DBA4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73F6CDBB-0E8C-8945-99E7-1D858FF82409}" type="presOf" srcId="{D91D8DF8-B640-2F42-9BC6-96079C31B1FF}" destId="{38412231-034D-EC43-A998-C42CF6BC44EC}" srcOrd="0" destOrd="0" presId="urn:microsoft.com/office/officeart/2005/8/layout/hChevron3"/>
    <dgm:cxn modelId="{6F3AF9B4-36F6-0B47-820C-B20C34F1CF4E}" type="presOf" srcId="{8D757A25-C01C-E848-8544-9304DE00FF98}" destId="{ACF8D747-AEDC-CC46-BD85-771685AED5E3}" srcOrd="0" destOrd="0" presId="urn:microsoft.com/office/officeart/2005/8/layout/hChevron3"/>
    <dgm:cxn modelId="{A343C6F8-59EB-7B40-ADB9-C666453AE8F5}" type="presOf" srcId="{11D8A671-B6B2-E746-94C4-0B7CD741A6E9}" destId="{D00232C0-FBFE-FE4C-8DDA-F342C1E2E6E3}" srcOrd="0" destOrd="0" presId="urn:microsoft.com/office/officeart/2005/8/layout/hChevron3"/>
    <dgm:cxn modelId="{7E433E49-57E1-744F-AA44-7F615A1D2A1A}" type="presOf" srcId="{8614B958-C803-AE49-A553-98EB78D89221}" destId="{729A13F0-FF97-0340-8B3B-2E53C9037DD8}" srcOrd="0" destOrd="0" presId="urn:microsoft.com/office/officeart/2005/8/layout/hChevron3"/>
    <dgm:cxn modelId="{B8190828-880C-9C40-BAB4-727602853807}" type="presOf" srcId="{CAA1578A-ACE0-A04D-AD94-C08C19CBEA4F}" destId="{CA8F2FE3-3F2D-2A46-BAA2-E020601EFB09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B18317A3-D1D6-BD43-9AF6-667B83213769}" type="presParOf" srcId="{D00232C0-FBFE-FE4C-8DDA-F342C1E2E6E3}" destId="{38412231-034D-EC43-A998-C42CF6BC44EC}" srcOrd="0" destOrd="0" presId="urn:microsoft.com/office/officeart/2005/8/layout/hChevron3"/>
    <dgm:cxn modelId="{B59A9FBC-58E1-B14B-B876-99BB448AE45D}" type="presParOf" srcId="{D00232C0-FBFE-FE4C-8DDA-F342C1E2E6E3}" destId="{2DCB2006-47AB-094E-A195-42B134681A0C}" srcOrd="1" destOrd="0" presId="urn:microsoft.com/office/officeart/2005/8/layout/hChevron3"/>
    <dgm:cxn modelId="{D7CB7763-F8DE-4C43-950C-89B46807BCAB}" type="presParOf" srcId="{D00232C0-FBFE-FE4C-8DDA-F342C1E2E6E3}" destId="{729A13F0-FF97-0340-8B3B-2E53C9037DD8}" srcOrd="2" destOrd="0" presId="urn:microsoft.com/office/officeart/2005/8/layout/hChevron3"/>
    <dgm:cxn modelId="{C56691D2-C046-BE46-8222-2F78F477BC34}" type="presParOf" srcId="{D00232C0-FBFE-FE4C-8DDA-F342C1E2E6E3}" destId="{2F0749BC-C357-7640-8E99-7C2639A0887C}" srcOrd="3" destOrd="0" presId="urn:microsoft.com/office/officeart/2005/8/layout/hChevron3"/>
    <dgm:cxn modelId="{545CCB46-402B-0845-9108-A34DA5BD2F3C}" type="presParOf" srcId="{D00232C0-FBFE-FE4C-8DDA-F342C1E2E6E3}" destId="{ACF8D747-AEDC-CC46-BD85-771685AED5E3}" srcOrd="4" destOrd="0" presId="urn:microsoft.com/office/officeart/2005/8/layout/hChevron3"/>
    <dgm:cxn modelId="{398D3375-5DD5-554F-B151-E1CA2B65E813}" type="presParOf" srcId="{D00232C0-FBFE-FE4C-8DDA-F342C1E2E6E3}" destId="{E9488744-A7DD-684C-BBF9-3C7F83B000EA}" srcOrd="5" destOrd="0" presId="urn:microsoft.com/office/officeart/2005/8/layout/hChevron3"/>
    <dgm:cxn modelId="{4D67E661-4D9E-314F-8177-CFBCC1C6D463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40AFA94-D753-3945-9735-A662E4D1D0E0}" type="presOf" srcId="{8D757A25-C01C-E848-8544-9304DE00FF98}" destId="{ACF8D747-AEDC-CC46-BD85-771685AED5E3}" srcOrd="0" destOrd="0" presId="urn:microsoft.com/office/officeart/2005/8/layout/hChevron3"/>
    <dgm:cxn modelId="{E0D8ABD8-1809-3543-B682-2844782D5A28}" type="presOf" srcId="{D91D8DF8-B640-2F42-9BC6-96079C31B1FF}" destId="{38412231-034D-EC43-A998-C42CF6BC44EC}" srcOrd="0" destOrd="0" presId="urn:microsoft.com/office/officeart/2005/8/layout/hChevron3"/>
    <dgm:cxn modelId="{BCA46C12-8B25-DE45-A83B-15B646B3FA22}" type="presOf" srcId="{8614B958-C803-AE49-A553-98EB78D89221}" destId="{729A13F0-FF97-0340-8B3B-2E53C9037DD8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A5F5DD2B-937F-3E4B-9B80-D003A8C79D44}" type="presOf" srcId="{11D8A671-B6B2-E746-94C4-0B7CD741A6E9}" destId="{D00232C0-FBFE-FE4C-8DDA-F342C1E2E6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487ADA84-497F-DF4A-A0C2-E6B6500A6E72}" type="presOf" srcId="{CAA1578A-ACE0-A04D-AD94-C08C19CBEA4F}" destId="{CA8F2FE3-3F2D-2A46-BAA2-E020601EFB09}" srcOrd="0" destOrd="0" presId="urn:microsoft.com/office/officeart/2005/8/layout/hChevron3"/>
    <dgm:cxn modelId="{E5809946-B6FA-3947-B436-60A55388F483}" type="presParOf" srcId="{D00232C0-FBFE-FE4C-8DDA-F342C1E2E6E3}" destId="{38412231-034D-EC43-A998-C42CF6BC44EC}" srcOrd="0" destOrd="0" presId="urn:microsoft.com/office/officeart/2005/8/layout/hChevron3"/>
    <dgm:cxn modelId="{3F268F26-9B8C-B04F-9A07-AF9DB3A8183F}" type="presParOf" srcId="{D00232C0-FBFE-FE4C-8DDA-F342C1E2E6E3}" destId="{2DCB2006-47AB-094E-A195-42B134681A0C}" srcOrd="1" destOrd="0" presId="urn:microsoft.com/office/officeart/2005/8/layout/hChevron3"/>
    <dgm:cxn modelId="{2859E645-214C-314F-841C-4C4C0E4ACB9C}" type="presParOf" srcId="{D00232C0-FBFE-FE4C-8DDA-F342C1E2E6E3}" destId="{729A13F0-FF97-0340-8B3B-2E53C9037DD8}" srcOrd="2" destOrd="0" presId="urn:microsoft.com/office/officeart/2005/8/layout/hChevron3"/>
    <dgm:cxn modelId="{ADB6C385-0990-F741-B9B3-81D9A5C75598}" type="presParOf" srcId="{D00232C0-FBFE-FE4C-8DDA-F342C1E2E6E3}" destId="{2F0749BC-C357-7640-8E99-7C2639A0887C}" srcOrd="3" destOrd="0" presId="urn:microsoft.com/office/officeart/2005/8/layout/hChevron3"/>
    <dgm:cxn modelId="{5687D2D2-5BE4-A841-8F8E-8021990F1A16}" type="presParOf" srcId="{D00232C0-FBFE-FE4C-8DDA-F342C1E2E6E3}" destId="{ACF8D747-AEDC-CC46-BD85-771685AED5E3}" srcOrd="4" destOrd="0" presId="urn:microsoft.com/office/officeart/2005/8/layout/hChevron3"/>
    <dgm:cxn modelId="{B1E256B6-F7B6-1F4A-A4BA-0E8C59DEFDEB}" type="presParOf" srcId="{D00232C0-FBFE-FE4C-8DDA-F342C1E2E6E3}" destId="{E9488744-A7DD-684C-BBF9-3C7F83B000EA}" srcOrd="5" destOrd="0" presId="urn:microsoft.com/office/officeart/2005/8/layout/hChevron3"/>
    <dgm:cxn modelId="{E276FB82-C083-974A-81EE-2618D5A04987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82AC57-B980-5D4D-8DF1-43445F886CD4}" type="presOf" srcId="{CAA1578A-ACE0-A04D-AD94-C08C19CBEA4F}" destId="{CA8F2FE3-3F2D-2A46-BAA2-E020601EFB09}" srcOrd="0" destOrd="0" presId="urn:microsoft.com/office/officeart/2005/8/layout/hChevron3"/>
    <dgm:cxn modelId="{869C9D20-D391-9748-82C0-360B835A851F}" type="presOf" srcId="{8D757A25-C01C-E848-8544-9304DE00FF98}" destId="{ACF8D747-AEDC-CC46-BD85-771685AED5E3}" srcOrd="0" destOrd="0" presId="urn:microsoft.com/office/officeart/2005/8/layout/hChevron3"/>
    <dgm:cxn modelId="{3BCF47B4-5D20-174B-B328-6ACFBA76619C}" type="presOf" srcId="{8614B958-C803-AE49-A553-98EB78D89221}" destId="{729A13F0-FF97-0340-8B3B-2E53C9037DD8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0565F6E8-76EB-D546-958A-88B395FF655B}" type="presOf" srcId="{11D8A671-B6B2-E746-94C4-0B7CD741A6E9}" destId="{D00232C0-FBFE-FE4C-8DDA-F342C1E2E6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67C6F85F-D05B-B74F-8BB5-9E690CB2F5EF}" type="presOf" srcId="{D91D8DF8-B640-2F42-9BC6-96079C31B1FF}" destId="{38412231-034D-EC43-A998-C42CF6BC44EC}" srcOrd="0" destOrd="0" presId="urn:microsoft.com/office/officeart/2005/8/layout/hChevron3"/>
    <dgm:cxn modelId="{A7A67C1F-1F89-A942-BBA6-021F11A57EBB}" type="presParOf" srcId="{D00232C0-FBFE-FE4C-8DDA-F342C1E2E6E3}" destId="{38412231-034D-EC43-A998-C42CF6BC44EC}" srcOrd="0" destOrd="0" presId="urn:microsoft.com/office/officeart/2005/8/layout/hChevron3"/>
    <dgm:cxn modelId="{34E8ADC1-366C-0D4B-890C-BC81E96515EE}" type="presParOf" srcId="{D00232C0-FBFE-FE4C-8DDA-F342C1E2E6E3}" destId="{2DCB2006-47AB-094E-A195-42B134681A0C}" srcOrd="1" destOrd="0" presId="urn:microsoft.com/office/officeart/2005/8/layout/hChevron3"/>
    <dgm:cxn modelId="{DEBA684D-321D-3040-8EBF-EFE5D8DCB6E7}" type="presParOf" srcId="{D00232C0-FBFE-FE4C-8DDA-F342C1E2E6E3}" destId="{729A13F0-FF97-0340-8B3B-2E53C9037DD8}" srcOrd="2" destOrd="0" presId="urn:microsoft.com/office/officeart/2005/8/layout/hChevron3"/>
    <dgm:cxn modelId="{0E6C816C-434F-174B-8E02-3FD44BAB9434}" type="presParOf" srcId="{D00232C0-FBFE-FE4C-8DDA-F342C1E2E6E3}" destId="{2F0749BC-C357-7640-8E99-7C2639A0887C}" srcOrd="3" destOrd="0" presId="urn:microsoft.com/office/officeart/2005/8/layout/hChevron3"/>
    <dgm:cxn modelId="{352B2A73-DEDF-1C4F-981C-28E9656F4A6A}" type="presParOf" srcId="{D00232C0-FBFE-FE4C-8DDA-F342C1E2E6E3}" destId="{ACF8D747-AEDC-CC46-BD85-771685AED5E3}" srcOrd="4" destOrd="0" presId="urn:microsoft.com/office/officeart/2005/8/layout/hChevron3"/>
    <dgm:cxn modelId="{33EF078E-9A4B-1544-B11C-73EFE4EA2A04}" type="presParOf" srcId="{D00232C0-FBFE-FE4C-8DDA-F342C1E2E6E3}" destId="{E9488744-A7DD-684C-BBF9-3C7F83B000EA}" srcOrd="5" destOrd="0" presId="urn:microsoft.com/office/officeart/2005/8/layout/hChevron3"/>
    <dgm:cxn modelId="{C1B7EE73-FB36-FF4A-B6E8-CAAC45C25D14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D99CF79-3D34-9B49-91F7-A96A0766A17C}" type="presOf" srcId="{CAA1578A-ACE0-A04D-AD94-C08C19CBEA4F}" destId="{CA8F2FE3-3F2D-2A46-BAA2-E020601EFB09}" srcOrd="0" destOrd="0" presId="urn:microsoft.com/office/officeart/2005/8/layout/hChevron3"/>
    <dgm:cxn modelId="{8E5DC205-3810-C04A-95F9-967FD5649113}" type="presOf" srcId="{8614B958-C803-AE49-A553-98EB78D89221}" destId="{729A13F0-FF97-0340-8B3B-2E53C9037DD8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7B3BA4A7-AC66-E148-8ED9-3F4AFAC08732}" type="presOf" srcId="{11D8A671-B6B2-E746-94C4-0B7CD741A6E9}" destId="{D00232C0-FBFE-FE4C-8DDA-F342C1E2E6E3}" srcOrd="0" destOrd="0" presId="urn:microsoft.com/office/officeart/2005/8/layout/hChevron3"/>
    <dgm:cxn modelId="{008DCD0C-85F8-8E4D-AB4A-063BB6FB379A}" type="presOf" srcId="{D91D8DF8-B640-2F42-9BC6-96079C31B1FF}" destId="{38412231-034D-EC43-A998-C42CF6BC44EC}" srcOrd="0" destOrd="0" presId="urn:microsoft.com/office/officeart/2005/8/layout/hChevron3"/>
    <dgm:cxn modelId="{28996551-DED8-1740-8D84-D064E4D114DA}" type="presOf" srcId="{8D757A25-C01C-E848-8544-9304DE00FF98}" destId="{ACF8D747-AEDC-CC46-BD85-771685AED5E3}" srcOrd="0" destOrd="0" presId="urn:microsoft.com/office/officeart/2005/8/layout/hChevron3"/>
    <dgm:cxn modelId="{AFBFAEAC-5C22-A94C-B01D-6161CABB72EC}" type="presParOf" srcId="{D00232C0-FBFE-FE4C-8DDA-F342C1E2E6E3}" destId="{38412231-034D-EC43-A998-C42CF6BC44EC}" srcOrd="0" destOrd="0" presId="urn:microsoft.com/office/officeart/2005/8/layout/hChevron3"/>
    <dgm:cxn modelId="{6BA670D3-D405-9843-B589-F3CA330C640A}" type="presParOf" srcId="{D00232C0-FBFE-FE4C-8DDA-F342C1E2E6E3}" destId="{2DCB2006-47AB-094E-A195-42B134681A0C}" srcOrd="1" destOrd="0" presId="urn:microsoft.com/office/officeart/2005/8/layout/hChevron3"/>
    <dgm:cxn modelId="{7573E77F-493B-F541-BF2E-05B6B579FDD1}" type="presParOf" srcId="{D00232C0-FBFE-FE4C-8DDA-F342C1E2E6E3}" destId="{729A13F0-FF97-0340-8B3B-2E53C9037DD8}" srcOrd="2" destOrd="0" presId="urn:microsoft.com/office/officeart/2005/8/layout/hChevron3"/>
    <dgm:cxn modelId="{914262D5-C5A0-2241-878A-A649A43F7C27}" type="presParOf" srcId="{D00232C0-FBFE-FE4C-8DDA-F342C1E2E6E3}" destId="{2F0749BC-C357-7640-8E99-7C2639A0887C}" srcOrd="3" destOrd="0" presId="urn:microsoft.com/office/officeart/2005/8/layout/hChevron3"/>
    <dgm:cxn modelId="{61A11886-5A8D-D940-843A-6D753DCDE95D}" type="presParOf" srcId="{D00232C0-FBFE-FE4C-8DDA-F342C1E2E6E3}" destId="{ACF8D747-AEDC-CC46-BD85-771685AED5E3}" srcOrd="4" destOrd="0" presId="urn:microsoft.com/office/officeart/2005/8/layout/hChevron3"/>
    <dgm:cxn modelId="{5DAC8CA4-B90D-2741-9B57-9A35EFD8B75B}" type="presParOf" srcId="{D00232C0-FBFE-FE4C-8DDA-F342C1E2E6E3}" destId="{E9488744-A7DD-684C-BBF9-3C7F83B000EA}" srcOrd="5" destOrd="0" presId="urn:microsoft.com/office/officeart/2005/8/layout/hChevron3"/>
    <dgm:cxn modelId="{C65F1E7A-9963-2E4B-93C5-01A64E3A91A7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/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A01FDD-8E73-8742-AEB1-6B3EAE3995CE}" type="presOf" srcId="{8D757A25-C01C-E848-8544-9304DE00FF98}" destId="{ACF8D747-AEDC-CC46-BD85-771685AED5E3}" srcOrd="0" destOrd="0" presId="urn:microsoft.com/office/officeart/2005/8/layout/hChevron3"/>
    <dgm:cxn modelId="{045A632F-0FD5-F648-9A34-5FDE18078D43}" type="presOf" srcId="{D91D8DF8-B640-2F42-9BC6-96079C31B1FF}" destId="{38412231-034D-EC43-A998-C42CF6BC44EC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5F2B8BC3-37ED-CA4D-922A-A7C2B4AB7549}" type="presOf" srcId="{CAA1578A-ACE0-A04D-AD94-C08C19CBEA4F}" destId="{CA8F2FE3-3F2D-2A46-BAA2-E020601EFB09}" srcOrd="0" destOrd="0" presId="urn:microsoft.com/office/officeart/2005/8/layout/hChevron3"/>
    <dgm:cxn modelId="{8E0DD878-3F07-D44F-8896-5A1CE5E4FB5B}" type="presOf" srcId="{11D8A671-B6B2-E746-94C4-0B7CD741A6E9}" destId="{D00232C0-FBFE-FE4C-8DDA-F342C1E2E6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F2829D03-85B4-9B4C-AAEB-6A43B2D247B9}" type="presOf" srcId="{8614B958-C803-AE49-A553-98EB78D89221}" destId="{729A13F0-FF97-0340-8B3B-2E53C9037DD8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28CCC6F2-D855-CB40-91CC-F71FFC165DE8}" type="presParOf" srcId="{D00232C0-FBFE-FE4C-8DDA-F342C1E2E6E3}" destId="{38412231-034D-EC43-A998-C42CF6BC44EC}" srcOrd="0" destOrd="0" presId="urn:microsoft.com/office/officeart/2005/8/layout/hChevron3"/>
    <dgm:cxn modelId="{8B0592AA-DCA7-0C43-A8E9-8B76DD8B942D}" type="presParOf" srcId="{D00232C0-FBFE-FE4C-8DDA-F342C1E2E6E3}" destId="{2DCB2006-47AB-094E-A195-42B134681A0C}" srcOrd="1" destOrd="0" presId="urn:microsoft.com/office/officeart/2005/8/layout/hChevron3"/>
    <dgm:cxn modelId="{AD57E0DD-7ACE-9B47-8327-1FE02E722BEE}" type="presParOf" srcId="{D00232C0-FBFE-FE4C-8DDA-F342C1E2E6E3}" destId="{729A13F0-FF97-0340-8B3B-2E53C9037DD8}" srcOrd="2" destOrd="0" presId="urn:microsoft.com/office/officeart/2005/8/layout/hChevron3"/>
    <dgm:cxn modelId="{2AC9C758-41FA-F047-A61D-A5CDF3B84522}" type="presParOf" srcId="{D00232C0-FBFE-FE4C-8DDA-F342C1E2E6E3}" destId="{2F0749BC-C357-7640-8E99-7C2639A0887C}" srcOrd="3" destOrd="0" presId="urn:microsoft.com/office/officeart/2005/8/layout/hChevron3"/>
    <dgm:cxn modelId="{88C741A6-3929-FD48-AB38-059DFDAC1CDD}" type="presParOf" srcId="{D00232C0-FBFE-FE4C-8DDA-F342C1E2E6E3}" destId="{ACF8D747-AEDC-CC46-BD85-771685AED5E3}" srcOrd="4" destOrd="0" presId="urn:microsoft.com/office/officeart/2005/8/layout/hChevron3"/>
    <dgm:cxn modelId="{55773885-380E-7749-82B6-DCC6089B3B68}" type="presParOf" srcId="{D00232C0-FBFE-FE4C-8DDA-F342C1E2E6E3}" destId="{E9488744-A7DD-684C-BBF9-3C7F83B000EA}" srcOrd="5" destOrd="0" presId="urn:microsoft.com/office/officeart/2005/8/layout/hChevron3"/>
    <dgm:cxn modelId="{158F8CBF-0064-8E44-8CD2-66874242621F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5AE3F6-4424-3343-A9D3-2E2A0E56CF34}" type="presOf" srcId="{8614B958-C803-AE49-A553-98EB78D89221}" destId="{729A13F0-FF97-0340-8B3B-2E53C9037DD8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45FD74F9-2405-3C49-AF8A-8C04CECA725B}" type="presOf" srcId="{8D757A25-C01C-E848-8544-9304DE00FF98}" destId="{ACF8D747-AEDC-CC46-BD85-771685AED5E3}" srcOrd="0" destOrd="0" presId="urn:microsoft.com/office/officeart/2005/8/layout/hChevron3"/>
    <dgm:cxn modelId="{F2093487-E9A8-394F-857C-B095053DED20}" type="presOf" srcId="{11D8A671-B6B2-E746-94C4-0B7CD741A6E9}" destId="{D00232C0-FBFE-FE4C-8DDA-F342C1E2E6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A5EBCE2D-545E-C74F-9AD1-38AA2D7ED5B9}" type="presOf" srcId="{CAA1578A-ACE0-A04D-AD94-C08C19CBEA4F}" destId="{CA8F2FE3-3F2D-2A46-BAA2-E020601EFB09}" srcOrd="0" destOrd="0" presId="urn:microsoft.com/office/officeart/2005/8/layout/hChevron3"/>
    <dgm:cxn modelId="{FFF1B26A-732F-6E49-8EB2-29169F3B2906}" type="presOf" srcId="{D91D8DF8-B640-2F42-9BC6-96079C31B1FF}" destId="{38412231-034D-EC43-A998-C42CF6BC44EC}" srcOrd="0" destOrd="0" presId="urn:microsoft.com/office/officeart/2005/8/layout/hChevron3"/>
    <dgm:cxn modelId="{BAD7AD2D-7461-B348-8B05-DE3C427B3F2A}" type="presParOf" srcId="{D00232C0-FBFE-FE4C-8DDA-F342C1E2E6E3}" destId="{38412231-034D-EC43-A998-C42CF6BC44EC}" srcOrd="0" destOrd="0" presId="urn:microsoft.com/office/officeart/2005/8/layout/hChevron3"/>
    <dgm:cxn modelId="{0E55E8BD-F2F9-4A47-85FB-D52E487F05E1}" type="presParOf" srcId="{D00232C0-FBFE-FE4C-8DDA-F342C1E2E6E3}" destId="{2DCB2006-47AB-094E-A195-42B134681A0C}" srcOrd="1" destOrd="0" presId="urn:microsoft.com/office/officeart/2005/8/layout/hChevron3"/>
    <dgm:cxn modelId="{AC5E2DFD-9419-8B41-86FD-4EC615D4CA19}" type="presParOf" srcId="{D00232C0-FBFE-FE4C-8DDA-F342C1E2E6E3}" destId="{729A13F0-FF97-0340-8B3B-2E53C9037DD8}" srcOrd="2" destOrd="0" presId="urn:microsoft.com/office/officeart/2005/8/layout/hChevron3"/>
    <dgm:cxn modelId="{F1C7C454-F1A8-6E40-9637-81B54B671942}" type="presParOf" srcId="{D00232C0-FBFE-FE4C-8DDA-F342C1E2E6E3}" destId="{2F0749BC-C357-7640-8E99-7C2639A0887C}" srcOrd="3" destOrd="0" presId="urn:microsoft.com/office/officeart/2005/8/layout/hChevron3"/>
    <dgm:cxn modelId="{9F3668CE-12AF-6F41-9369-E64FA97B32FF}" type="presParOf" srcId="{D00232C0-FBFE-FE4C-8DDA-F342C1E2E6E3}" destId="{ACF8D747-AEDC-CC46-BD85-771685AED5E3}" srcOrd="4" destOrd="0" presId="urn:microsoft.com/office/officeart/2005/8/layout/hChevron3"/>
    <dgm:cxn modelId="{162AC7EE-0F50-B049-A9C5-B232611AE37A}" type="presParOf" srcId="{D00232C0-FBFE-FE4C-8DDA-F342C1E2E6E3}" destId="{E9488744-A7DD-684C-BBF9-3C7F83B000EA}" srcOrd="5" destOrd="0" presId="urn:microsoft.com/office/officeart/2005/8/layout/hChevron3"/>
    <dgm:cxn modelId="{8CE844F6-3121-A944-82F8-05DBEE25CAA6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924755-BFF8-7144-B7FA-BD92855C9691}" type="presOf" srcId="{CAA1578A-ACE0-A04D-AD94-C08C19CBEA4F}" destId="{CA8F2FE3-3F2D-2A46-BAA2-E020601EFB09}" srcOrd="0" destOrd="0" presId="urn:microsoft.com/office/officeart/2005/8/layout/hChevron3"/>
    <dgm:cxn modelId="{061AECB6-D6C1-4947-A3A7-B96B2F148A60}" type="presOf" srcId="{D91D8DF8-B640-2F42-9BC6-96079C31B1FF}" destId="{38412231-034D-EC43-A998-C42CF6BC44EC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A42CD7D6-3FA7-CF4C-A3B7-1BB88E008D90}" type="presOf" srcId="{8D757A25-C01C-E848-8544-9304DE00FF98}" destId="{ACF8D747-AEDC-CC46-BD85-771685AED5E3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9E9E5C7C-D36A-4940-A181-4A78CF14BDCB}" type="presOf" srcId="{11D8A671-B6B2-E746-94C4-0B7CD741A6E9}" destId="{D00232C0-FBFE-FE4C-8DDA-F342C1E2E6E3}" srcOrd="0" destOrd="0" presId="urn:microsoft.com/office/officeart/2005/8/layout/hChevron3"/>
    <dgm:cxn modelId="{B59EA36C-CDC8-7F46-B29D-CCD7D1FDB886}" type="presOf" srcId="{8614B958-C803-AE49-A553-98EB78D89221}" destId="{729A13F0-FF97-0340-8B3B-2E53C9037DD8}" srcOrd="0" destOrd="0" presId="urn:microsoft.com/office/officeart/2005/8/layout/hChevron3"/>
    <dgm:cxn modelId="{E8DB66F8-3CA5-9947-8B6B-ECE86DF868A2}" type="presParOf" srcId="{D00232C0-FBFE-FE4C-8DDA-F342C1E2E6E3}" destId="{38412231-034D-EC43-A998-C42CF6BC44EC}" srcOrd="0" destOrd="0" presId="urn:microsoft.com/office/officeart/2005/8/layout/hChevron3"/>
    <dgm:cxn modelId="{FEAF1344-A4D5-D94C-9937-87948D12D186}" type="presParOf" srcId="{D00232C0-FBFE-FE4C-8DDA-F342C1E2E6E3}" destId="{2DCB2006-47AB-094E-A195-42B134681A0C}" srcOrd="1" destOrd="0" presId="urn:microsoft.com/office/officeart/2005/8/layout/hChevron3"/>
    <dgm:cxn modelId="{DA03561A-DD42-434C-BCF1-B9D321AD3187}" type="presParOf" srcId="{D00232C0-FBFE-FE4C-8DDA-F342C1E2E6E3}" destId="{729A13F0-FF97-0340-8B3B-2E53C9037DD8}" srcOrd="2" destOrd="0" presId="urn:microsoft.com/office/officeart/2005/8/layout/hChevron3"/>
    <dgm:cxn modelId="{0A79DB35-DF10-1547-A608-7CC170BDD20F}" type="presParOf" srcId="{D00232C0-FBFE-FE4C-8DDA-F342C1E2E6E3}" destId="{2F0749BC-C357-7640-8E99-7C2639A0887C}" srcOrd="3" destOrd="0" presId="urn:microsoft.com/office/officeart/2005/8/layout/hChevron3"/>
    <dgm:cxn modelId="{885EBE87-44C2-3A4F-9271-E7AEB84F65AA}" type="presParOf" srcId="{D00232C0-FBFE-FE4C-8DDA-F342C1E2E6E3}" destId="{ACF8D747-AEDC-CC46-BD85-771685AED5E3}" srcOrd="4" destOrd="0" presId="urn:microsoft.com/office/officeart/2005/8/layout/hChevron3"/>
    <dgm:cxn modelId="{D4DA1D10-0B84-634A-BA22-64CCE9B27499}" type="presParOf" srcId="{D00232C0-FBFE-FE4C-8DDA-F342C1E2E6E3}" destId="{E9488744-A7DD-684C-BBF9-3C7F83B000EA}" srcOrd="5" destOrd="0" presId="urn:microsoft.com/office/officeart/2005/8/layout/hChevron3"/>
    <dgm:cxn modelId="{3907C8B1-5F5C-DB4B-99AC-D0D16760794D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FD7547-E9C4-844C-A0CB-8ABDDD5301CE}" type="presOf" srcId="{11D8A671-B6B2-E746-94C4-0B7CD741A6E9}" destId="{D00232C0-FBFE-FE4C-8DDA-F342C1E2E6E3}" srcOrd="0" destOrd="0" presId="urn:microsoft.com/office/officeart/2005/8/layout/hChevron3"/>
    <dgm:cxn modelId="{E61DB90B-192C-8B44-AA8B-E19D19CB13CC}" type="presOf" srcId="{D91D8DF8-B640-2F42-9BC6-96079C31B1FF}" destId="{38412231-034D-EC43-A998-C42CF6BC44EC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D828C076-EF95-3049-9918-7C2F243B1379}" type="presOf" srcId="{8614B958-C803-AE49-A553-98EB78D89221}" destId="{729A13F0-FF97-0340-8B3B-2E53C9037DD8}" srcOrd="0" destOrd="0" presId="urn:microsoft.com/office/officeart/2005/8/layout/hChevron3"/>
    <dgm:cxn modelId="{D982FB5A-9A8F-A04E-A35A-805491B5A26F}" type="presOf" srcId="{8D757A25-C01C-E848-8544-9304DE00FF98}" destId="{ACF8D747-AEDC-CC46-BD85-771685AED5E3}" srcOrd="0" destOrd="0" presId="urn:microsoft.com/office/officeart/2005/8/layout/hChevron3"/>
    <dgm:cxn modelId="{FFAA1E4E-01C6-6E45-82CD-DF17780894BE}" type="presOf" srcId="{CAA1578A-ACE0-A04D-AD94-C08C19CBEA4F}" destId="{CA8F2FE3-3F2D-2A46-BAA2-E020601EFB09}" srcOrd="0" destOrd="0" presId="urn:microsoft.com/office/officeart/2005/8/layout/hChevron3"/>
    <dgm:cxn modelId="{8DC65692-4C95-A44B-8326-69DFDA38569E}" type="presParOf" srcId="{D00232C0-FBFE-FE4C-8DDA-F342C1E2E6E3}" destId="{38412231-034D-EC43-A998-C42CF6BC44EC}" srcOrd="0" destOrd="0" presId="urn:microsoft.com/office/officeart/2005/8/layout/hChevron3"/>
    <dgm:cxn modelId="{845C16AB-7EB2-8E4E-B5D3-57188EB55DFD}" type="presParOf" srcId="{D00232C0-FBFE-FE4C-8DDA-F342C1E2E6E3}" destId="{2DCB2006-47AB-094E-A195-42B134681A0C}" srcOrd="1" destOrd="0" presId="urn:microsoft.com/office/officeart/2005/8/layout/hChevron3"/>
    <dgm:cxn modelId="{567E0C7B-9106-FB45-8058-999504889D5C}" type="presParOf" srcId="{D00232C0-FBFE-FE4C-8DDA-F342C1E2E6E3}" destId="{729A13F0-FF97-0340-8B3B-2E53C9037DD8}" srcOrd="2" destOrd="0" presId="urn:microsoft.com/office/officeart/2005/8/layout/hChevron3"/>
    <dgm:cxn modelId="{022444A3-679D-F94A-9275-712A9281EF61}" type="presParOf" srcId="{D00232C0-FBFE-FE4C-8DDA-F342C1E2E6E3}" destId="{2F0749BC-C357-7640-8E99-7C2639A0887C}" srcOrd="3" destOrd="0" presId="urn:microsoft.com/office/officeart/2005/8/layout/hChevron3"/>
    <dgm:cxn modelId="{38172328-7638-094E-96F4-82666A45EDC7}" type="presParOf" srcId="{D00232C0-FBFE-FE4C-8DDA-F342C1E2E6E3}" destId="{ACF8D747-AEDC-CC46-BD85-771685AED5E3}" srcOrd="4" destOrd="0" presId="urn:microsoft.com/office/officeart/2005/8/layout/hChevron3"/>
    <dgm:cxn modelId="{10DF102A-57A3-0B41-B425-B0E5184923C2}" type="presParOf" srcId="{D00232C0-FBFE-FE4C-8DDA-F342C1E2E6E3}" destId="{E9488744-A7DD-684C-BBF9-3C7F83B000EA}" srcOrd="5" destOrd="0" presId="urn:microsoft.com/office/officeart/2005/8/layout/hChevron3"/>
    <dgm:cxn modelId="{B7C73C58-06AA-D443-836B-6E1D174B3CB4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1E41AA-3EE9-5B49-B2CF-C846D7E196DD}" type="presOf" srcId="{8614B958-C803-AE49-A553-98EB78D89221}" destId="{729A13F0-FF97-0340-8B3B-2E53C9037DD8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4DA10272-346E-294D-8FDE-DF12FC015489}" type="presOf" srcId="{CAA1578A-ACE0-A04D-AD94-C08C19CBEA4F}" destId="{CA8F2FE3-3F2D-2A46-BAA2-E020601EFB09}" srcOrd="0" destOrd="0" presId="urn:microsoft.com/office/officeart/2005/8/layout/hChevron3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BCB4648A-5318-8245-A598-C4836019AE55}" type="presOf" srcId="{11D8A671-B6B2-E746-94C4-0B7CD741A6E9}" destId="{D00232C0-FBFE-FE4C-8DDA-F342C1E2E6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238530DE-A051-BD44-96A0-7A4D34DD0167}" type="presOf" srcId="{8D757A25-C01C-E848-8544-9304DE00FF98}" destId="{ACF8D747-AEDC-CC46-BD85-771685AED5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0D3791D6-3444-D44C-9FC2-C5F62E1E6AAD}" type="presOf" srcId="{D91D8DF8-B640-2F42-9BC6-96079C31B1FF}" destId="{38412231-034D-EC43-A998-C42CF6BC44EC}" srcOrd="0" destOrd="0" presId="urn:microsoft.com/office/officeart/2005/8/layout/hChevron3"/>
    <dgm:cxn modelId="{656058AA-4698-9C42-B625-DFC1A1F2C2D8}" type="presParOf" srcId="{D00232C0-FBFE-FE4C-8DDA-F342C1E2E6E3}" destId="{38412231-034D-EC43-A998-C42CF6BC44EC}" srcOrd="0" destOrd="0" presId="urn:microsoft.com/office/officeart/2005/8/layout/hChevron3"/>
    <dgm:cxn modelId="{E9DAED2F-45EC-BE4A-B97A-B0435DF3C9FA}" type="presParOf" srcId="{D00232C0-FBFE-FE4C-8DDA-F342C1E2E6E3}" destId="{2DCB2006-47AB-094E-A195-42B134681A0C}" srcOrd="1" destOrd="0" presId="urn:microsoft.com/office/officeart/2005/8/layout/hChevron3"/>
    <dgm:cxn modelId="{C1FE2626-77D6-8A47-89CD-5391297E1D72}" type="presParOf" srcId="{D00232C0-FBFE-FE4C-8DDA-F342C1E2E6E3}" destId="{729A13F0-FF97-0340-8B3B-2E53C9037DD8}" srcOrd="2" destOrd="0" presId="urn:microsoft.com/office/officeart/2005/8/layout/hChevron3"/>
    <dgm:cxn modelId="{EC3FFD5D-151E-E14C-A2E3-7B3AD4F99A59}" type="presParOf" srcId="{D00232C0-FBFE-FE4C-8DDA-F342C1E2E6E3}" destId="{2F0749BC-C357-7640-8E99-7C2639A0887C}" srcOrd="3" destOrd="0" presId="urn:microsoft.com/office/officeart/2005/8/layout/hChevron3"/>
    <dgm:cxn modelId="{932930DD-C501-EB42-986C-F8A6C8367AF0}" type="presParOf" srcId="{D00232C0-FBFE-FE4C-8DDA-F342C1E2E6E3}" destId="{ACF8D747-AEDC-CC46-BD85-771685AED5E3}" srcOrd="4" destOrd="0" presId="urn:microsoft.com/office/officeart/2005/8/layout/hChevron3"/>
    <dgm:cxn modelId="{AD1C26E4-EED5-8A41-A5C6-A32D769D3246}" type="presParOf" srcId="{D00232C0-FBFE-FE4C-8DDA-F342C1E2E6E3}" destId="{E9488744-A7DD-684C-BBF9-3C7F83B000EA}" srcOrd="5" destOrd="0" presId="urn:microsoft.com/office/officeart/2005/8/layout/hChevron3"/>
    <dgm:cxn modelId="{1ABEC2AA-30A7-2E44-B74D-028787375EAE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D01C9A-541D-A947-85CC-264EFC6FCCB0}" type="presOf" srcId="{8D757A25-C01C-E848-8544-9304DE00FF98}" destId="{ACF8D747-AEDC-CC46-BD85-771685AED5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7163573C-FC05-F742-8DC3-3E6748FCBE7D}" type="presOf" srcId="{CAA1578A-ACE0-A04D-AD94-C08C19CBEA4F}" destId="{CA8F2FE3-3F2D-2A46-BAA2-E020601EFB09}" srcOrd="0" destOrd="0" presId="urn:microsoft.com/office/officeart/2005/8/layout/hChevron3"/>
    <dgm:cxn modelId="{B6681E61-A800-614B-8488-4CC3CB27AEB2}" type="presOf" srcId="{8614B958-C803-AE49-A553-98EB78D89221}" destId="{729A13F0-FF97-0340-8B3B-2E53C9037DD8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456EB359-6B81-EF4B-A5D2-2D61F3E2A397}" type="presOf" srcId="{11D8A671-B6B2-E746-94C4-0B7CD741A6E9}" destId="{D00232C0-FBFE-FE4C-8DDA-F342C1E2E6E3}" srcOrd="0" destOrd="0" presId="urn:microsoft.com/office/officeart/2005/8/layout/hChevron3"/>
    <dgm:cxn modelId="{037CCE82-7DA6-E448-BB18-AF83B165B09F}" type="presOf" srcId="{D91D8DF8-B640-2F42-9BC6-96079C31B1FF}" destId="{38412231-034D-EC43-A998-C42CF6BC44EC}" srcOrd="0" destOrd="0" presId="urn:microsoft.com/office/officeart/2005/8/layout/hChevron3"/>
    <dgm:cxn modelId="{ED21DD53-EF07-A64A-9FB9-6F49C7238339}" type="presParOf" srcId="{D00232C0-FBFE-FE4C-8DDA-F342C1E2E6E3}" destId="{38412231-034D-EC43-A998-C42CF6BC44EC}" srcOrd="0" destOrd="0" presId="urn:microsoft.com/office/officeart/2005/8/layout/hChevron3"/>
    <dgm:cxn modelId="{9F76904F-F051-7D46-9392-A1976D60FB7B}" type="presParOf" srcId="{D00232C0-FBFE-FE4C-8DDA-F342C1E2E6E3}" destId="{2DCB2006-47AB-094E-A195-42B134681A0C}" srcOrd="1" destOrd="0" presId="urn:microsoft.com/office/officeart/2005/8/layout/hChevron3"/>
    <dgm:cxn modelId="{7F657A45-7F3B-944E-BDBA-F93A54568B21}" type="presParOf" srcId="{D00232C0-FBFE-FE4C-8DDA-F342C1E2E6E3}" destId="{729A13F0-FF97-0340-8B3B-2E53C9037DD8}" srcOrd="2" destOrd="0" presId="urn:microsoft.com/office/officeart/2005/8/layout/hChevron3"/>
    <dgm:cxn modelId="{B2C00EDC-0D81-234F-9988-6276F3DCA0DA}" type="presParOf" srcId="{D00232C0-FBFE-FE4C-8DDA-F342C1E2E6E3}" destId="{2F0749BC-C357-7640-8E99-7C2639A0887C}" srcOrd="3" destOrd="0" presId="urn:microsoft.com/office/officeart/2005/8/layout/hChevron3"/>
    <dgm:cxn modelId="{FDDB0CCF-B784-8B48-98C9-C005B1476529}" type="presParOf" srcId="{D00232C0-FBFE-FE4C-8DDA-F342C1E2E6E3}" destId="{ACF8D747-AEDC-CC46-BD85-771685AED5E3}" srcOrd="4" destOrd="0" presId="urn:microsoft.com/office/officeart/2005/8/layout/hChevron3"/>
    <dgm:cxn modelId="{AACF0320-44F2-0346-A998-0D46444CB5A6}" type="presParOf" srcId="{D00232C0-FBFE-FE4C-8DDA-F342C1E2E6E3}" destId="{E9488744-A7DD-684C-BBF9-3C7F83B000EA}" srcOrd="5" destOrd="0" presId="urn:microsoft.com/office/officeart/2005/8/layout/hChevron3"/>
    <dgm:cxn modelId="{0084170E-D013-7E4E-AA90-58AC53303376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D78754-2A89-0A4B-B647-BAF4A2248414}" type="presOf" srcId="{D91D8DF8-B640-2F42-9BC6-96079C31B1FF}" destId="{38412231-034D-EC43-A998-C42CF6BC44EC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D4E6A7E-9017-2B4B-80DB-C5E1B78E0175}" type="presOf" srcId="{CAA1578A-ACE0-A04D-AD94-C08C19CBEA4F}" destId="{CA8F2FE3-3F2D-2A46-BAA2-E020601EFB09}" srcOrd="0" destOrd="0" presId="urn:microsoft.com/office/officeart/2005/8/layout/hChevron3"/>
    <dgm:cxn modelId="{D8B81EE9-DBDC-3B46-8516-44484C6871A9}" type="presOf" srcId="{11D8A671-B6B2-E746-94C4-0B7CD741A6E9}" destId="{D00232C0-FBFE-FE4C-8DDA-F342C1E2E6E3}" srcOrd="0" destOrd="0" presId="urn:microsoft.com/office/officeart/2005/8/layout/hChevron3"/>
    <dgm:cxn modelId="{8B9DD419-1355-7248-8391-722CCB706071}" type="presOf" srcId="{8614B958-C803-AE49-A553-98EB78D89221}" destId="{729A13F0-FF97-0340-8B3B-2E53C9037DD8}" srcOrd="0" destOrd="0" presId="urn:microsoft.com/office/officeart/2005/8/layout/hChevron3"/>
    <dgm:cxn modelId="{72D1BFA4-D427-4242-B3DD-3F9961E80E4F}" type="presOf" srcId="{8D757A25-C01C-E848-8544-9304DE00FF98}" destId="{ACF8D747-AEDC-CC46-BD85-771685AED5E3}" srcOrd="0" destOrd="0" presId="urn:microsoft.com/office/officeart/2005/8/layout/hChevron3"/>
    <dgm:cxn modelId="{E136E586-0531-8247-B8F6-102128A9BD82}" type="presParOf" srcId="{D00232C0-FBFE-FE4C-8DDA-F342C1E2E6E3}" destId="{38412231-034D-EC43-A998-C42CF6BC44EC}" srcOrd="0" destOrd="0" presId="urn:microsoft.com/office/officeart/2005/8/layout/hChevron3"/>
    <dgm:cxn modelId="{EF557462-1A21-DF4C-9224-2788D5195EEE}" type="presParOf" srcId="{D00232C0-FBFE-FE4C-8DDA-F342C1E2E6E3}" destId="{2DCB2006-47AB-094E-A195-42B134681A0C}" srcOrd="1" destOrd="0" presId="urn:microsoft.com/office/officeart/2005/8/layout/hChevron3"/>
    <dgm:cxn modelId="{F1ED79E9-C408-B140-9A2F-D8B9F742D369}" type="presParOf" srcId="{D00232C0-FBFE-FE4C-8DDA-F342C1E2E6E3}" destId="{729A13F0-FF97-0340-8B3B-2E53C9037DD8}" srcOrd="2" destOrd="0" presId="urn:microsoft.com/office/officeart/2005/8/layout/hChevron3"/>
    <dgm:cxn modelId="{6378DD16-5A45-084E-9A48-E7C6675336F9}" type="presParOf" srcId="{D00232C0-FBFE-FE4C-8DDA-F342C1E2E6E3}" destId="{2F0749BC-C357-7640-8E99-7C2639A0887C}" srcOrd="3" destOrd="0" presId="urn:microsoft.com/office/officeart/2005/8/layout/hChevron3"/>
    <dgm:cxn modelId="{7D497FF9-4FFD-F549-990D-9BEFA33ACA6E}" type="presParOf" srcId="{D00232C0-FBFE-FE4C-8DDA-F342C1E2E6E3}" destId="{ACF8D747-AEDC-CC46-BD85-771685AED5E3}" srcOrd="4" destOrd="0" presId="urn:microsoft.com/office/officeart/2005/8/layout/hChevron3"/>
    <dgm:cxn modelId="{30BFEDE7-7D73-DF43-8964-D03E6C6C8F02}" type="presParOf" srcId="{D00232C0-FBFE-FE4C-8DDA-F342C1E2E6E3}" destId="{E9488744-A7DD-684C-BBF9-3C7F83B000EA}" srcOrd="5" destOrd="0" presId="urn:microsoft.com/office/officeart/2005/8/layout/hChevron3"/>
    <dgm:cxn modelId="{8915CE6A-464F-7943-BB61-90003C220EE2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47E13FA-5C66-6041-BAEE-0EC507AA023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31EA10-EF9D-C54F-BF52-16827798B9DE}">
      <dgm:prSet/>
      <dgm:spPr/>
      <dgm:t>
        <a:bodyPr/>
        <a:lstStyle/>
        <a:p>
          <a:pPr rtl="0"/>
          <a:r>
            <a:rPr lang="en-US" dirty="0" smtClean="0"/>
            <a:t>1 </a:t>
          </a:r>
        </a:p>
        <a:p>
          <a:pPr rtl="0"/>
          <a:r>
            <a:rPr lang="en-US" dirty="0" smtClean="0"/>
            <a:t>Open </a:t>
          </a:r>
          <a:endParaRPr lang="en-US" dirty="0"/>
        </a:p>
      </dgm:t>
    </dgm:pt>
    <dgm:pt modelId="{9983B4C0-BBFA-2B44-88C9-0272F2F7B530}" type="parTrans" cxnId="{F25301F9-0E6E-4A48-AAE2-E5C43B762CA0}">
      <dgm:prSet/>
      <dgm:spPr/>
      <dgm:t>
        <a:bodyPr/>
        <a:lstStyle/>
        <a:p>
          <a:endParaRPr lang="en-US"/>
        </a:p>
      </dgm:t>
    </dgm:pt>
    <dgm:pt modelId="{0F6E5BF8-6E1A-604B-A3ED-12DD23AE7A23}" type="sibTrans" cxnId="{F25301F9-0E6E-4A48-AAE2-E5C43B762CA0}">
      <dgm:prSet/>
      <dgm:spPr/>
      <dgm:t>
        <a:bodyPr/>
        <a:lstStyle/>
        <a:p>
          <a:endParaRPr lang="en-US"/>
        </a:p>
      </dgm:t>
    </dgm:pt>
    <dgm:pt modelId="{6D99256C-A6E7-7949-A92F-7939CEC36CDB}">
      <dgm:prSet/>
      <dgm:spPr/>
      <dgm:t>
        <a:bodyPr/>
        <a:lstStyle/>
        <a:p>
          <a:pPr rtl="0"/>
          <a:r>
            <a:rPr lang="en-US" dirty="0" smtClean="0"/>
            <a:t>4 Monitor</a:t>
          </a:r>
          <a:endParaRPr lang="en-US" dirty="0"/>
        </a:p>
      </dgm:t>
    </dgm:pt>
    <dgm:pt modelId="{A532205A-0C6C-A043-88FF-05E67A2DA50E}" type="parTrans" cxnId="{4FC57148-034C-0640-8571-878E699C7D5B}">
      <dgm:prSet/>
      <dgm:spPr/>
      <dgm:t>
        <a:bodyPr/>
        <a:lstStyle/>
        <a:p>
          <a:endParaRPr lang="en-US"/>
        </a:p>
      </dgm:t>
    </dgm:pt>
    <dgm:pt modelId="{ADFF8EAD-56F0-4948-B5B6-A4F0A1DB1CC4}" type="sibTrans" cxnId="{4FC57148-034C-0640-8571-878E699C7D5B}">
      <dgm:prSet/>
      <dgm:spPr/>
      <dgm:t>
        <a:bodyPr/>
        <a:lstStyle/>
        <a:p>
          <a:endParaRPr lang="en-US"/>
        </a:p>
      </dgm:t>
    </dgm:pt>
    <dgm:pt modelId="{6688F089-E555-9A4D-BA9D-B5E1C2B8AAEA}">
      <dgm:prSet/>
      <dgm:spPr/>
      <dgm:t>
        <a:bodyPr/>
        <a:lstStyle/>
        <a:p>
          <a:pPr rtl="0"/>
          <a:r>
            <a:rPr lang="en-US" dirty="0" smtClean="0"/>
            <a:t>31</a:t>
          </a:r>
        </a:p>
        <a:p>
          <a:pPr rtl="0"/>
          <a:r>
            <a:rPr lang="en-US" dirty="0" smtClean="0"/>
            <a:t> Total</a:t>
          </a:r>
          <a:endParaRPr lang="en-US" dirty="0"/>
        </a:p>
      </dgm:t>
    </dgm:pt>
    <dgm:pt modelId="{5ACA42B8-C8B6-1048-95B7-8B7F92C8CFCB}" type="parTrans" cxnId="{F5686D1E-1CB7-8648-A598-15F1321414BF}">
      <dgm:prSet/>
      <dgm:spPr/>
      <dgm:t>
        <a:bodyPr/>
        <a:lstStyle/>
        <a:p>
          <a:endParaRPr lang="en-US"/>
        </a:p>
      </dgm:t>
    </dgm:pt>
    <dgm:pt modelId="{F90211EB-D4F1-6246-BB2B-2E11E3D7DD38}" type="sibTrans" cxnId="{F5686D1E-1CB7-8648-A598-15F1321414BF}">
      <dgm:prSet/>
      <dgm:spPr/>
      <dgm:t>
        <a:bodyPr/>
        <a:lstStyle/>
        <a:p>
          <a:endParaRPr lang="en-US"/>
        </a:p>
      </dgm:t>
    </dgm:pt>
    <dgm:pt modelId="{C27673A4-5D1C-144D-BDB9-39B4F5984DFB}">
      <dgm:prSet/>
      <dgm:spPr/>
      <dgm:t>
        <a:bodyPr/>
        <a:lstStyle/>
        <a:p>
          <a:pPr rtl="0"/>
          <a:r>
            <a:rPr lang="en-US" dirty="0" smtClean="0"/>
            <a:t>27 Closed</a:t>
          </a:r>
          <a:endParaRPr lang="en-US" dirty="0"/>
        </a:p>
      </dgm:t>
    </dgm:pt>
    <dgm:pt modelId="{336E572B-501F-1A4E-9E42-16A543D38B76}" type="parTrans" cxnId="{6CD2378B-3933-9643-9B06-2675532AF67D}">
      <dgm:prSet/>
      <dgm:spPr/>
      <dgm:t>
        <a:bodyPr/>
        <a:lstStyle/>
        <a:p>
          <a:endParaRPr lang="en-US"/>
        </a:p>
      </dgm:t>
    </dgm:pt>
    <dgm:pt modelId="{C380F3A6-F651-3D41-BA8A-15F8999F1FC1}" type="sibTrans" cxnId="{6CD2378B-3933-9643-9B06-2675532AF67D}">
      <dgm:prSet/>
      <dgm:spPr/>
      <dgm:t>
        <a:bodyPr/>
        <a:lstStyle/>
        <a:p>
          <a:endParaRPr lang="en-US"/>
        </a:p>
      </dgm:t>
    </dgm:pt>
    <dgm:pt modelId="{96FFC002-ACD0-E940-B9E0-B4F52CF09FC7}" type="pres">
      <dgm:prSet presAssocID="{B47E13FA-5C66-6041-BAEE-0EC507AA023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B96E47-7339-324C-BC7D-39A8F241BFBD}" type="pres">
      <dgm:prSet presAssocID="{B031EA10-EF9D-C54F-BF52-16827798B9D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885FE-A043-6340-B6FF-BC316BAFFBC0}" type="pres">
      <dgm:prSet presAssocID="{0F6E5BF8-6E1A-604B-A3ED-12DD23AE7A23}" presName="spacerL" presStyleCnt="0"/>
      <dgm:spPr/>
    </dgm:pt>
    <dgm:pt modelId="{1EB834DC-AD98-0040-BCC6-A7AEAAD5971F}" type="pres">
      <dgm:prSet presAssocID="{0F6E5BF8-6E1A-604B-A3ED-12DD23AE7A2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B3A2682-4FCD-CA40-8140-4D8428C6ACE9}" type="pres">
      <dgm:prSet presAssocID="{0F6E5BF8-6E1A-604B-A3ED-12DD23AE7A23}" presName="spacerR" presStyleCnt="0"/>
      <dgm:spPr/>
    </dgm:pt>
    <dgm:pt modelId="{B0CBA86F-BF03-7E48-8055-31C4EBB751D1}" type="pres">
      <dgm:prSet presAssocID="{6D99256C-A6E7-7949-A92F-7939CEC36CD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2E166-EA8B-9B4D-950A-BC4898D588EF}" type="pres">
      <dgm:prSet presAssocID="{ADFF8EAD-56F0-4948-B5B6-A4F0A1DB1CC4}" presName="spacerL" presStyleCnt="0"/>
      <dgm:spPr/>
    </dgm:pt>
    <dgm:pt modelId="{62E5CBCC-1420-7040-BAD5-5FF95F7EDED2}" type="pres">
      <dgm:prSet presAssocID="{ADFF8EAD-56F0-4948-B5B6-A4F0A1DB1CC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61DCC0F-EDF3-F245-9747-9DC0DE84E35F}" type="pres">
      <dgm:prSet presAssocID="{ADFF8EAD-56F0-4948-B5B6-A4F0A1DB1CC4}" presName="spacerR" presStyleCnt="0"/>
      <dgm:spPr/>
    </dgm:pt>
    <dgm:pt modelId="{F1E0F1BB-12A1-754A-8B27-8FA752C2C2FF}" type="pres">
      <dgm:prSet presAssocID="{C27673A4-5D1C-144D-BDB9-39B4F5984DF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4B2D6-52CC-9540-888A-519521842EB3}" type="pres">
      <dgm:prSet presAssocID="{C380F3A6-F651-3D41-BA8A-15F8999F1FC1}" presName="spacerL" presStyleCnt="0"/>
      <dgm:spPr/>
    </dgm:pt>
    <dgm:pt modelId="{0769100E-B2C2-9C45-AEE9-DB214A9238FE}" type="pres">
      <dgm:prSet presAssocID="{C380F3A6-F651-3D41-BA8A-15F8999F1FC1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EC4205C-2B89-D14F-9BC5-66C9070A16DE}" type="pres">
      <dgm:prSet presAssocID="{C380F3A6-F651-3D41-BA8A-15F8999F1FC1}" presName="spacerR" presStyleCnt="0"/>
      <dgm:spPr/>
    </dgm:pt>
    <dgm:pt modelId="{44BDCA0F-9BF8-AD46-AC43-176D6E44FB5A}" type="pres">
      <dgm:prSet presAssocID="{6688F089-E555-9A4D-BA9D-B5E1C2B8AAE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C57148-034C-0640-8571-878E699C7D5B}" srcId="{B47E13FA-5C66-6041-BAEE-0EC507AA023C}" destId="{6D99256C-A6E7-7949-A92F-7939CEC36CDB}" srcOrd="1" destOrd="0" parTransId="{A532205A-0C6C-A043-88FF-05E67A2DA50E}" sibTransId="{ADFF8EAD-56F0-4948-B5B6-A4F0A1DB1CC4}"/>
    <dgm:cxn modelId="{1BC07F88-3B9C-C042-8114-8D412CF0ADA9}" type="presOf" srcId="{6D99256C-A6E7-7949-A92F-7939CEC36CDB}" destId="{B0CBA86F-BF03-7E48-8055-31C4EBB751D1}" srcOrd="0" destOrd="0" presId="urn:microsoft.com/office/officeart/2005/8/layout/equation1"/>
    <dgm:cxn modelId="{6CD2378B-3933-9643-9B06-2675532AF67D}" srcId="{B47E13FA-5C66-6041-BAEE-0EC507AA023C}" destId="{C27673A4-5D1C-144D-BDB9-39B4F5984DFB}" srcOrd="2" destOrd="0" parTransId="{336E572B-501F-1A4E-9E42-16A543D38B76}" sibTransId="{C380F3A6-F651-3D41-BA8A-15F8999F1FC1}"/>
    <dgm:cxn modelId="{B0545C92-2BCA-FD4E-9174-ECC6A3DA1D7E}" type="presOf" srcId="{C380F3A6-F651-3D41-BA8A-15F8999F1FC1}" destId="{0769100E-B2C2-9C45-AEE9-DB214A9238FE}" srcOrd="0" destOrd="0" presId="urn:microsoft.com/office/officeart/2005/8/layout/equation1"/>
    <dgm:cxn modelId="{1B16403B-36AB-7C43-9AEE-8F31B36CDC3D}" type="presOf" srcId="{6688F089-E555-9A4D-BA9D-B5E1C2B8AAEA}" destId="{44BDCA0F-9BF8-AD46-AC43-176D6E44FB5A}" srcOrd="0" destOrd="0" presId="urn:microsoft.com/office/officeart/2005/8/layout/equation1"/>
    <dgm:cxn modelId="{F25301F9-0E6E-4A48-AAE2-E5C43B762CA0}" srcId="{B47E13FA-5C66-6041-BAEE-0EC507AA023C}" destId="{B031EA10-EF9D-C54F-BF52-16827798B9DE}" srcOrd="0" destOrd="0" parTransId="{9983B4C0-BBFA-2B44-88C9-0272F2F7B530}" sibTransId="{0F6E5BF8-6E1A-604B-A3ED-12DD23AE7A23}"/>
    <dgm:cxn modelId="{095F9D77-87E1-704C-A659-D3EFD17612D6}" type="presOf" srcId="{B47E13FA-5C66-6041-BAEE-0EC507AA023C}" destId="{96FFC002-ACD0-E940-B9E0-B4F52CF09FC7}" srcOrd="0" destOrd="0" presId="urn:microsoft.com/office/officeart/2005/8/layout/equation1"/>
    <dgm:cxn modelId="{4959470E-8306-8048-88C3-BA6E6CEA5807}" type="presOf" srcId="{ADFF8EAD-56F0-4948-B5B6-A4F0A1DB1CC4}" destId="{62E5CBCC-1420-7040-BAD5-5FF95F7EDED2}" srcOrd="0" destOrd="0" presId="urn:microsoft.com/office/officeart/2005/8/layout/equation1"/>
    <dgm:cxn modelId="{F5686D1E-1CB7-8648-A598-15F1321414BF}" srcId="{B47E13FA-5C66-6041-BAEE-0EC507AA023C}" destId="{6688F089-E555-9A4D-BA9D-B5E1C2B8AAEA}" srcOrd="3" destOrd="0" parTransId="{5ACA42B8-C8B6-1048-95B7-8B7F92C8CFCB}" sibTransId="{F90211EB-D4F1-6246-BB2B-2E11E3D7DD38}"/>
    <dgm:cxn modelId="{A86D671D-E3AA-F644-96AC-D74CC0EF19CA}" type="presOf" srcId="{B031EA10-EF9D-C54F-BF52-16827798B9DE}" destId="{70B96E47-7339-324C-BC7D-39A8F241BFBD}" srcOrd="0" destOrd="0" presId="urn:microsoft.com/office/officeart/2005/8/layout/equation1"/>
    <dgm:cxn modelId="{765D3399-FBCE-F341-A4E7-74C7957048C2}" type="presOf" srcId="{0F6E5BF8-6E1A-604B-A3ED-12DD23AE7A23}" destId="{1EB834DC-AD98-0040-BCC6-A7AEAAD5971F}" srcOrd="0" destOrd="0" presId="urn:microsoft.com/office/officeart/2005/8/layout/equation1"/>
    <dgm:cxn modelId="{DF5EAD49-9395-9D4F-8845-BE7089D59BDB}" type="presOf" srcId="{C27673A4-5D1C-144D-BDB9-39B4F5984DFB}" destId="{F1E0F1BB-12A1-754A-8B27-8FA752C2C2FF}" srcOrd="0" destOrd="0" presId="urn:microsoft.com/office/officeart/2005/8/layout/equation1"/>
    <dgm:cxn modelId="{DC9B0723-1071-F34C-8B3B-F5C1BACD90C6}" type="presParOf" srcId="{96FFC002-ACD0-E940-B9E0-B4F52CF09FC7}" destId="{70B96E47-7339-324C-BC7D-39A8F241BFBD}" srcOrd="0" destOrd="0" presId="urn:microsoft.com/office/officeart/2005/8/layout/equation1"/>
    <dgm:cxn modelId="{6480BE4D-0E6F-8541-95B0-F6CBEC5EE2E5}" type="presParOf" srcId="{96FFC002-ACD0-E940-B9E0-B4F52CF09FC7}" destId="{452885FE-A043-6340-B6FF-BC316BAFFBC0}" srcOrd="1" destOrd="0" presId="urn:microsoft.com/office/officeart/2005/8/layout/equation1"/>
    <dgm:cxn modelId="{EA17DF33-F776-6F4F-9C51-BF529BCB04EF}" type="presParOf" srcId="{96FFC002-ACD0-E940-B9E0-B4F52CF09FC7}" destId="{1EB834DC-AD98-0040-BCC6-A7AEAAD5971F}" srcOrd="2" destOrd="0" presId="urn:microsoft.com/office/officeart/2005/8/layout/equation1"/>
    <dgm:cxn modelId="{32BD7951-873F-BF46-B7E2-CDB752169300}" type="presParOf" srcId="{96FFC002-ACD0-E940-B9E0-B4F52CF09FC7}" destId="{AB3A2682-4FCD-CA40-8140-4D8428C6ACE9}" srcOrd="3" destOrd="0" presId="urn:microsoft.com/office/officeart/2005/8/layout/equation1"/>
    <dgm:cxn modelId="{4AEC20E4-D50D-2848-8D64-7E8B90418D5E}" type="presParOf" srcId="{96FFC002-ACD0-E940-B9E0-B4F52CF09FC7}" destId="{B0CBA86F-BF03-7E48-8055-31C4EBB751D1}" srcOrd="4" destOrd="0" presId="urn:microsoft.com/office/officeart/2005/8/layout/equation1"/>
    <dgm:cxn modelId="{06A7EAB3-805F-6246-AF50-E550AC2497FA}" type="presParOf" srcId="{96FFC002-ACD0-E940-B9E0-B4F52CF09FC7}" destId="{5812E166-EA8B-9B4D-950A-BC4898D588EF}" srcOrd="5" destOrd="0" presId="urn:microsoft.com/office/officeart/2005/8/layout/equation1"/>
    <dgm:cxn modelId="{FBAB9D20-38C9-4E48-AB64-7F6E8319EF33}" type="presParOf" srcId="{96FFC002-ACD0-E940-B9E0-B4F52CF09FC7}" destId="{62E5CBCC-1420-7040-BAD5-5FF95F7EDED2}" srcOrd="6" destOrd="0" presId="urn:microsoft.com/office/officeart/2005/8/layout/equation1"/>
    <dgm:cxn modelId="{0E0D8129-4396-CE40-83CB-EE9DC154E3D1}" type="presParOf" srcId="{96FFC002-ACD0-E940-B9E0-B4F52CF09FC7}" destId="{561DCC0F-EDF3-F245-9747-9DC0DE84E35F}" srcOrd="7" destOrd="0" presId="urn:microsoft.com/office/officeart/2005/8/layout/equation1"/>
    <dgm:cxn modelId="{23DEACF6-5207-E647-BCC9-FE6D5DCB8BBF}" type="presParOf" srcId="{96FFC002-ACD0-E940-B9E0-B4F52CF09FC7}" destId="{F1E0F1BB-12A1-754A-8B27-8FA752C2C2FF}" srcOrd="8" destOrd="0" presId="urn:microsoft.com/office/officeart/2005/8/layout/equation1"/>
    <dgm:cxn modelId="{5E2BD25F-7DE1-4046-B798-1F2488602312}" type="presParOf" srcId="{96FFC002-ACD0-E940-B9E0-B4F52CF09FC7}" destId="{A2B4B2D6-52CC-9540-888A-519521842EB3}" srcOrd="9" destOrd="0" presId="urn:microsoft.com/office/officeart/2005/8/layout/equation1"/>
    <dgm:cxn modelId="{C3EBB10B-89F5-E240-A2B6-3B17C8517CB8}" type="presParOf" srcId="{96FFC002-ACD0-E940-B9E0-B4F52CF09FC7}" destId="{0769100E-B2C2-9C45-AEE9-DB214A9238FE}" srcOrd="10" destOrd="0" presId="urn:microsoft.com/office/officeart/2005/8/layout/equation1"/>
    <dgm:cxn modelId="{FE7532F7-0FDA-D340-B3A0-0870CD27F312}" type="presParOf" srcId="{96FFC002-ACD0-E940-B9E0-B4F52CF09FC7}" destId="{0EC4205C-2B89-D14F-9BC5-66C9070A16DE}" srcOrd="11" destOrd="0" presId="urn:microsoft.com/office/officeart/2005/8/layout/equation1"/>
    <dgm:cxn modelId="{731349C6-D8AC-AF46-AFBD-E1DC82E1FF19}" type="presParOf" srcId="{96FFC002-ACD0-E940-B9E0-B4F52CF09FC7}" destId="{44BDCA0F-9BF8-AD46-AC43-176D6E44FB5A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DC88E83-669B-344D-B672-B5CE1283C743}" type="doc">
      <dgm:prSet loTypeId="urn:microsoft.com/office/officeart/2005/8/layout/radial4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15BB7DB-863C-EC40-A44D-CB084B3E9601}">
      <dgm:prSet phldrT="[Text]"/>
      <dgm:spPr/>
      <dgm:t>
        <a:bodyPr/>
        <a:lstStyle/>
        <a:p>
          <a:r>
            <a:rPr lang="en-US" dirty="0" smtClean="0"/>
            <a:t>Risks</a:t>
          </a:r>
          <a:endParaRPr lang="en-US" dirty="0"/>
        </a:p>
      </dgm:t>
    </dgm:pt>
    <dgm:pt modelId="{D05A100E-162C-A24D-BEB7-664ADD2DAB2F}" type="parTrans" cxnId="{74FB4B25-85EE-644D-A687-081A08751F72}">
      <dgm:prSet/>
      <dgm:spPr/>
      <dgm:t>
        <a:bodyPr/>
        <a:lstStyle/>
        <a:p>
          <a:endParaRPr lang="en-US"/>
        </a:p>
      </dgm:t>
    </dgm:pt>
    <dgm:pt modelId="{60C2AC5D-5DB5-EE48-966F-753131BFEA43}" type="sibTrans" cxnId="{74FB4B25-85EE-644D-A687-081A08751F72}">
      <dgm:prSet/>
      <dgm:spPr/>
      <dgm:t>
        <a:bodyPr/>
        <a:lstStyle/>
        <a:p>
          <a:endParaRPr lang="en-US"/>
        </a:p>
      </dgm:t>
    </dgm:pt>
    <dgm:pt modelId="{0F2D85F5-2A4B-654C-A5AB-CBECC94ADBDA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1F946E1D-5FB3-B140-8868-55036A8E6798}" type="parTrans" cxnId="{F1299C5C-1C19-6E4C-B699-9BBDFE6037EE}">
      <dgm:prSet/>
      <dgm:spPr/>
      <dgm:t>
        <a:bodyPr/>
        <a:lstStyle/>
        <a:p>
          <a:endParaRPr lang="en-US"/>
        </a:p>
      </dgm:t>
    </dgm:pt>
    <dgm:pt modelId="{B70AA208-E431-474B-B549-74FE81B83536}" type="sibTrans" cxnId="{F1299C5C-1C19-6E4C-B699-9BBDFE6037EE}">
      <dgm:prSet/>
      <dgm:spPr/>
      <dgm:t>
        <a:bodyPr/>
        <a:lstStyle/>
        <a:p>
          <a:endParaRPr lang="en-US"/>
        </a:p>
      </dgm:t>
    </dgm:pt>
    <dgm:pt modelId="{C20EA5FE-3D96-BD4E-8052-BC370C9BA4C0}">
      <dgm:prSet phldrT="[Text]"/>
      <dgm:spPr/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22318DC0-F6CA-A64F-B0E7-B0A91CF10DD8}" type="parTrans" cxnId="{FAE0E35F-87A8-484A-8854-E71651A411B8}">
      <dgm:prSet/>
      <dgm:spPr/>
      <dgm:t>
        <a:bodyPr/>
        <a:lstStyle/>
        <a:p>
          <a:endParaRPr lang="en-US"/>
        </a:p>
      </dgm:t>
    </dgm:pt>
    <dgm:pt modelId="{7804CA4D-04A2-524A-8894-0F5BF032F1EE}" type="sibTrans" cxnId="{FAE0E35F-87A8-484A-8854-E71651A411B8}">
      <dgm:prSet/>
      <dgm:spPr/>
      <dgm:t>
        <a:bodyPr/>
        <a:lstStyle/>
        <a:p>
          <a:endParaRPr lang="en-US"/>
        </a:p>
      </dgm:t>
    </dgm:pt>
    <dgm:pt modelId="{DAE4DF7C-0F8B-B340-B9C1-3451AD1EBEFD}">
      <dgm:prSet phldrT="[Text]"/>
      <dgm:spPr/>
      <dgm:t>
        <a:bodyPr/>
        <a:lstStyle/>
        <a:p>
          <a:r>
            <a:rPr lang="en-US" dirty="0" smtClean="0"/>
            <a:t>Scope</a:t>
          </a:r>
          <a:endParaRPr lang="en-US" dirty="0"/>
        </a:p>
      </dgm:t>
    </dgm:pt>
    <dgm:pt modelId="{476585DE-6C02-7248-9346-03477887B089}" type="parTrans" cxnId="{533D8F85-8586-3A4B-9D93-CEDAAEFC540F}">
      <dgm:prSet/>
      <dgm:spPr/>
      <dgm:t>
        <a:bodyPr/>
        <a:lstStyle/>
        <a:p>
          <a:endParaRPr lang="en-US"/>
        </a:p>
      </dgm:t>
    </dgm:pt>
    <dgm:pt modelId="{6BE17799-A608-0441-97FB-73A6D8BDD4DD}" type="sibTrans" cxnId="{533D8F85-8586-3A4B-9D93-CEDAAEFC540F}">
      <dgm:prSet/>
      <dgm:spPr/>
      <dgm:t>
        <a:bodyPr/>
        <a:lstStyle/>
        <a:p>
          <a:endParaRPr lang="en-US"/>
        </a:p>
      </dgm:t>
    </dgm:pt>
    <dgm:pt modelId="{8F71373C-41D3-5241-A4C4-6ECEB3F8D5FA}">
      <dgm:prSet phldrT="[Text]"/>
      <dgm:spPr/>
      <dgm:t>
        <a:bodyPr/>
        <a:lstStyle/>
        <a:p>
          <a:r>
            <a:rPr lang="en-US" dirty="0" smtClean="0"/>
            <a:t>Resources</a:t>
          </a:r>
          <a:endParaRPr lang="en-US" dirty="0"/>
        </a:p>
      </dgm:t>
    </dgm:pt>
    <dgm:pt modelId="{A24EEF53-E17B-D14C-9DD5-9739D69E7FD2}" type="parTrans" cxnId="{1369D3BC-E870-BF41-9F21-696A73A8EB7F}">
      <dgm:prSet/>
      <dgm:spPr/>
      <dgm:t>
        <a:bodyPr/>
        <a:lstStyle/>
        <a:p>
          <a:endParaRPr lang="en-US"/>
        </a:p>
      </dgm:t>
    </dgm:pt>
    <dgm:pt modelId="{48BBACBF-869A-A143-BCDD-25E4EE1F2443}" type="sibTrans" cxnId="{1369D3BC-E870-BF41-9F21-696A73A8EB7F}">
      <dgm:prSet/>
      <dgm:spPr/>
      <dgm:t>
        <a:bodyPr/>
        <a:lstStyle/>
        <a:p>
          <a:endParaRPr lang="en-US"/>
        </a:p>
      </dgm:t>
    </dgm:pt>
    <dgm:pt modelId="{63E14CB1-9248-CE41-8EBC-850E87A515D6}" type="pres">
      <dgm:prSet presAssocID="{1DC88E83-669B-344D-B672-B5CE1283C74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459D36-FE7A-D04D-8B5E-A639F19C69B3}" type="pres">
      <dgm:prSet presAssocID="{515BB7DB-863C-EC40-A44D-CB084B3E9601}" presName="centerShape" presStyleLbl="node0" presStyleIdx="0" presStyleCnt="1" custScaleX="90071" custScaleY="81129"/>
      <dgm:spPr/>
      <dgm:t>
        <a:bodyPr/>
        <a:lstStyle/>
        <a:p>
          <a:endParaRPr lang="en-US"/>
        </a:p>
      </dgm:t>
    </dgm:pt>
    <dgm:pt modelId="{3338A47F-9254-B34C-AFB0-9368EE2C2E9A}" type="pres">
      <dgm:prSet presAssocID="{1F946E1D-5FB3-B140-8868-55036A8E6798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1F9865CD-4C90-784B-A061-E729CDA70883}" type="pres">
      <dgm:prSet presAssocID="{0F2D85F5-2A4B-654C-A5AB-CBECC94ADBDA}" presName="node" presStyleLbl="node1" presStyleIdx="0" presStyleCnt="4" custScaleX="111230" custScaleY="8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E7FB2-A9ED-444C-A3CE-25276BB180D6}" type="pres">
      <dgm:prSet presAssocID="{22318DC0-F6CA-A64F-B0E7-B0A91CF10DD8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5AB85C6D-9623-F143-BF10-BB74858DAE7D}" type="pres">
      <dgm:prSet presAssocID="{C20EA5FE-3D96-BD4E-8052-BC370C9BA4C0}" presName="node" presStyleLbl="node1" presStyleIdx="1" presStyleCnt="4" custScaleX="105959" custScaleY="827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5221C-EAD8-AB43-BEC4-8CAABCDADFC7}" type="pres">
      <dgm:prSet presAssocID="{476585DE-6C02-7248-9346-03477887B089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E10E4D2C-7C75-0D4F-AE83-93E5D8229094}" type="pres">
      <dgm:prSet presAssocID="{DAE4DF7C-0F8B-B340-B9C1-3451AD1EBEFD}" presName="node" presStyleLbl="node1" presStyleIdx="2" presStyleCnt="4" custScaleX="119936" custScaleY="768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C36C6-C168-784A-9896-BABBAC732349}" type="pres">
      <dgm:prSet presAssocID="{A24EEF53-E17B-D14C-9DD5-9739D69E7FD2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EDBD7422-6058-D548-9241-34D4585EA77A}" type="pres">
      <dgm:prSet presAssocID="{8F71373C-41D3-5241-A4C4-6ECEB3F8D5FA}" presName="node" presStyleLbl="node1" presStyleIdx="3" presStyleCnt="4" custScaleX="112094" custScaleY="889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9FD32D-5DA5-0B48-B66A-EBC615380B10}" type="presOf" srcId="{0F2D85F5-2A4B-654C-A5AB-CBECC94ADBDA}" destId="{1F9865CD-4C90-784B-A061-E729CDA70883}" srcOrd="0" destOrd="0" presId="urn:microsoft.com/office/officeart/2005/8/layout/radial4"/>
    <dgm:cxn modelId="{FE0D08C2-4B45-BF40-8AC4-8773B513BF2A}" type="presOf" srcId="{DAE4DF7C-0F8B-B340-B9C1-3451AD1EBEFD}" destId="{E10E4D2C-7C75-0D4F-AE83-93E5D8229094}" srcOrd="0" destOrd="0" presId="urn:microsoft.com/office/officeart/2005/8/layout/radial4"/>
    <dgm:cxn modelId="{DB27BB7E-659C-E940-80E1-A2FB745924CC}" type="presOf" srcId="{A24EEF53-E17B-D14C-9DD5-9739D69E7FD2}" destId="{1F5C36C6-C168-784A-9896-BABBAC732349}" srcOrd="0" destOrd="0" presId="urn:microsoft.com/office/officeart/2005/8/layout/radial4"/>
    <dgm:cxn modelId="{74FB4B25-85EE-644D-A687-081A08751F72}" srcId="{1DC88E83-669B-344D-B672-B5CE1283C743}" destId="{515BB7DB-863C-EC40-A44D-CB084B3E9601}" srcOrd="0" destOrd="0" parTransId="{D05A100E-162C-A24D-BEB7-664ADD2DAB2F}" sibTransId="{60C2AC5D-5DB5-EE48-966F-753131BFEA43}"/>
    <dgm:cxn modelId="{FCADB56C-7EAA-5342-8316-5ABA9A9A9908}" type="presOf" srcId="{22318DC0-F6CA-A64F-B0E7-B0A91CF10DD8}" destId="{845E7FB2-A9ED-444C-A3CE-25276BB180D6}" srcOrd="0" destOrd="0" presId="urn:microsoft.com/office/officeart/2005/8/layout/radial4"/>
    <dgm:cxn modelId="{2D03C71D-2CFA-C042-A8D6-C2A4D32A1CE2}" type="presOf" srcId="{515BB7DB-863C-EC40-A44D-CB084B3E9601}" destId="{00459D36-FE7A-D04D-8B5E-A639F19C69B3}" srcOrd="0" destOrd="0" presId="urn:microsoft.com/office/officeart/2005/8/layout/radial4"/>
    <dgm:cxn modelId="{A70DE4F9-8151-1546-8C90-519AA94BA02B}" type="presOf" srcId="{8F71373C-41D3-5241-A4C4-6ECEB3F8D5FA}" destId="{EDBD7422-6058-D548-9241-34D4585EA77A}" srcOrd="0" destOrd="0" presId="urn:microsoft.com/office/officeart/2005/8/layout/radial4"/>
    <dgm:cxn modelId="{9FB2BEE6-3F5F-4644-81EC-1D30510CCBD1}" type="presOf" srcId="{476585DE-6C02-7248-9346-03477887B089}" destId="{B975221C-EAD8-AB43-BEC4-8CAABCDADFC7}" srcOrd="0" destOrd="0" presId="urn:microsoft.com/office/officeart/2005/8/layout/radial4"/>
    <dgm:cxn modelId="{533D8F85-8586-3A4B-9D93-CEDAAEFC540F}" srcId="{515BB7DB-863C-EC40-A44D-CB084B3E9601}" destId="{DAE4DF7C-0F8B-B340-B9C1-3451AD1EBEFD}" srcOrd="2" destOrd="0" parTransId="{476585DE-6C02-7248-9346-03477887B089}" sibTransId="{6BE17799-A608-0441-97FB-73A6D8BDD4DD}"/>
    <dgm:cxn modelId="{111A08FC-7D2F-EC48-9233-937968154603}" type="presOf" srcId="{1DC88E83-669B-344D-B672-B5CE1283C743}" destId="{63E14CB1-9248-CE41-8EBC-850E87A515D6}" srcOrd="0" destOrd="0" presId="urn:microsoft.com/office/officeart/2005/8/layout/radial4"/>
    <dgm:cxn modelId="{1369D3BC-E870-BF41-9F21-696A73A8EB7F}" srcId="{515BB7DB-863C-EC40-A44D-CB084B3E9601}" destId="{8F71373C-41D3-5241-A4C4-6ECEB3F8D5FA}" srcOrd="3" destOrd="0" parTransId="{A24EEF53-E17B-D14C-9DD5-9739D69E7FD2}" sibTransId="{48BBACBF-869A-A143-BCDD-25E4EE1F2443}"/>
    <dgm:cxn modelId="{6D562FB8-69C7-9148-B5DA-2AF48DEDA345}" type="presOf" srcId="{C20EA5FE-3D96-BD4E-8052-BC370C9BA4C0}" destId="{5AB85C6D-9623-F143-BF10-BB74858DAE7D}" srcOrd="0" destOrd="0" presId="urn:microsoft.com/office/officeart/2005/8/layout/radial4"/>
    <dgm:cxn modelId="{970C5FB6-2DDB-F24A-A9A2-E02562558011}" type="presOf" srcId="{1F946E1D-5FB3-B140-8868-55036A8E6798}" destId="{3338A47F-9254-B34C-AFB0-9368EE2C2E9A}" srcOrd="0" destOrd="0" presId="urn:microsoft.com/office/officeart/2005/8/layout/radial4"/>
    <dgm:cxn modelId="{F1299C5C-1C19-6E4C-B699-9BBDFE6037EE}" srcId="{515BB7DB-863C-EC40-A44D-CB084B3E9601}" destId="{0F2D85F5-2A4B-654C-A5AB-CBECC94ADBDA}" srcOrd="0" destOrd="0" parTransId="{1F946E1D-5FB3-B140-8868-55036A8E6798}" sibTransId="{B70AA208-E431-474B-B549-74FE81B83536}"/>
    <dgm:cxn modelId="{FAE0E35F-87A8-484A-8854-E71651A411B8}" srcId="{515BB7DB-863C-EC40-A44D-CB084B3E9601}" destId="{C20EA5FE-3D96-BD4E-8052-BC370C9BA4C0}" srcOrd="1" destOrd="0" parTransId="{22318DC0-F6CA-A64F-B0E7-B0A91CF10DD8}" sibTransId="{7804CA4D-04A2-524A-8894-0F5BF032F1EE}"/>
    <dgm:cxn modelId="{182D12CA-5910-8242-9FC5-955ECE38B52F}" type="presParOf" srcId="{63E14CB1-9248-CE41-8EBC-850E87A515D6}" destId="{00459D36-FE7A-D04D-8B5E-A639F19C69B3}" srcOrd="0" destOrd="0" presId="urn:microsoft.com/office/officeart/2005/8/layout/radial4"/>
    <dgm:cxn modelId="{DCD625A7-3187-1242-B33E-7366D7D66BDB}" type="presParOf" srcId="{63E14CB1-9248-CE41-8EBC-850E87A515D6}" destId="{3338A47F-9254-B34C-AFB0-9368EE2C2E9A}" srcOrd="1" destOrd="0" presId="urn:microsoft.com/office/officeart/2005/8/layout/radial4"/>
    <dgm:cxn modelId="{809401A4-C517-BD48-8DBE-8124ACEA5C93}" type="presParOf" srcId="{63E14CB1-9248-CE41-8EBC-850E87A515D6}" destId="{1F9865CD-4C90-784B-A061-E729CDA70883}" srcOrd="2" destOrd="0" presId="urn:microsoft.com/office/officeart/2005/8/layout/radial4"/>
    <dgm:cxn modelId="{A3B7CCBC-2771-7B49-BB66-9ED059F183EE}" type="presParOf" srcId="{63E14CB1-9248-CE41-8EBC-850E87A515D6}" destId="{845E7FB2-A9ED-444C-A3CE-25276BB180D6}" srcOrd="3" destOrd="0" presId="urn:microsoft.com/office/officeart/2005/8/layout/radial4"/>
    <dgm:cxn modelId="{7CF1C194-8B7D-404A-8119-2C74744FEE1F}" type="presParOf" srcId="{63E14CB1-9248-CE41-8EBC-850E87A515D6}" destId="{5AB85C6D-9623-F143-BF10-BB74858DAE7D}" srcOrd="4" destOrd="0" presId="urn:microsoft.com/office/officeart/2005/8/layout/radial4"/>
    <dgm:cxn modelId="{BA5CDDFB-B8F6-614A-AAFB-076DBA26A694}" type="presParOf" srcId="{63E14CB1-9248-CE41-8EBC-850E87A515D6}" destId="{B975221C-EAD8-AB43-BEC4-8CAABCDADFC7}" srcOrd="5" destOrd="0" presId="urn:microsoft.com/office/officeart/2005/8/layout/radial4"/>
    <dgm:cxn modelId="{87E80604-390C-C540-89EF-709949D3F946}" type="presParOf" srcId="{63E14CB1-9248-CE41-8EBC-850E87A515D6}" destId="{E10E4D2C-7C75-0D4F-AE83-93E5D8229094}" srcOrd="6" destOrd="0" presId="urn:microsoft.com/office/officeart/2005/8/layout/radial4"/>
    <dgm:cxn modelId="{B88CCBB3-4356-454F-9BAA-7DA098E20440}" type="presParOf" srcId="{63E14CB1-9248-CE41-8EBC-850E87A515D6}" destId="{1F5C36C6-C168-784A-9896-BABBAC732349}" srcOrd="7" destOrd="0" presId="urn:microsoft.com/office/officeart/2005/8/layout/radial4"/>
    <dgm:cxn modelId="{0EC616E0-6ACD-4646-871C-F8075D4F70B9}" type="presParOf" srcId="{63E14CB1-9248-CE41-8EBC-850E87A515D6}" destId="{EDBD7422-6058-D548-9241-34D4585EA77A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071147-49F9-384D-878A-AEFDB94DB7FE}" type="presOf" srcId="{D91D8DF8-B640-2F42-9BC6-96079C31B1FF}" destId="{38412231-034D-EC43-A998-C42CF6BC44EC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20314880-4A4D-B54D-939E-30F8C448C701}" type="presOf" srcId="{8614B958-C803-AE49-A553-98EB78D89221}" destId="{729A13F0-FF97-0340-8B3B-2E53C9037DD8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D68734A5-1917-B94C-8682-511B7CC7DCC3}" type="presOf" srcId="{11D8A671-B6B2-E746-94C4-0B7CD741A6E9}" destId="{D00232C0-FBFE-FE4C-8DDA-F342C1E2E6E3}" srcOrd="0" destOrd="0" presId="urn:microsoft.com/office/officeart/2005/8/layout/hChevron3"/>
    <dgm:cxn modelId="{73288934-D041-3A40-97D1-FA2A51849126}" type="presOf" srcId="{8D757A25-C01C-E848-8544-9304DE00FF98}" destId="{ACF8D747-AEDC-CC46-BD85-771685AED5E3}" srcOrd="0" destOrd="0" presId="urn:microsoft.com/office/officeart/2005/8/layout/hChevron3"/>
    <dgm:cxn modelId="{E06AF43F-40AC-D74C-98CB-138214D15B04}" type="presOf" srcId="{CAA1578A-ACE0-A04D-AD94-C08C19CBEA4F}" destId="{CA8F2FE3-3F2D-2A46-BAA2-E020601EFB09}" srcOrd="0" destOrd="0" presId="urn:microsoft.com/office/officeart/2005/8/layout/hChevron3"/>
    <dgm:cxn modelId="{CE28B2D3-6E1F-ED4F-8589-BD68665BBDC8}" type="presParOf" srcId="{D00232C0-FBFE-FE4C-8DDA-F342C1E2E6E3}" destId="{38412231-034D-EC43-A998-C42CF6BC44EC}" srcOrd="0" destOrd="0" presId="urn:microsoft.com/office/officeart/2005/8/layout/hChevron3"/>
    <dgm:cxn modelId="{D285B9B4-C17A-CC4F-BAD0-F8D9D2E8EA6B}" type="presParOf" srcId="{D00232C0-FBFE-FE4C-8DDA-F342C1E2E6E3}" destId="{2DCB2006-47AB-094E-A195-42B134681A0C}" srcOrd="1" destOrd="0" presId="urn:microsoft.com/office/officeart/2005/8/layout/hChevron3"/>
    <dgm:cxn modelId="{0D488282-F9C8-EF4E-9556-24927E49D83B}" type="presParOf" srcId="{D00232C0-FBFE-FE4C-8DDA-F342C1E2E6E3}" destId="{729A13F0-FF97-0340-8B3B-2E53C9037DD8}" srcOrd="2" destOrd="0" presId="urn:microsoft.com/office/officeart/2005/8/layout/hChevron3"/>
    <dgm:cxn modelId="{4C94DC40-A885-B64C-8081-EF47DB2216C2}" type="presParOf" srcId="{D00232C0-FBFE-FE4C-8DDA-F342C1E2E6E3}" destId="{2F0749BC-C357-7640-8E99-7C2639A0887C}" srcOrd="3" destOrd="0" presId="urn:microsoft.com/office/officeart/2005/8/layout/hChevron3"/>
    <dgm:cxn modelId="{21C04584-BBCC-7141-B9B2-A9C94DD97104}" type="presParOf" srcId="{D00232C0-FBFE-FE4C-8DDA-F342C1E2E6E3}" destId="{ACF8D747-AEDC-CC46-BD85-771685AED5E3}" srcOrd="4" destOrd="0" presId="urn:microsoft.com/office/officeart/2005/8/layout/hChevron3"/>
    <dgm:cxn modelId="{BEAFE88A-D32D-E747-A25B-23F0FF4C05E3}" type="presParOf" srcId="{D00232C0-FBFE-FE4C-8DDA-F342C1E2E6E3}" destId="{E9488744-A7DD-684C-BBF9-3C7F83B000EA}" srcOrd="5" destOrd="0" presId="urn:microsoft.com/office/officeart/2005/8/layout/hChevron3"/>
    <dgm:cxn modelId="{9B700096-BA45-D040-BD00-621CE907171B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0D25D2-B972-E743-98E9-FFDE6F53A39B}" type="presOf" srcId="{D91D8DF8-B640-2F42-9BC6-96079C31B1FF}" destId="{38412231-034D-EC43-A998-C42CF6BC44EC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22C4804A-0948-7E4B-A529-3B496E5E546B}" type="presOf" srcId="{11D8A671-B6B2-E746-94C4-0B7CD741A6E9}" destId="{D00232C0-FBFE-FE4C-8DDA-F342C1E2E6E3}" srcOrd="0" destOrd="0" presId="urn:microsoft.com/office/officeart/2005/8/layout/hChevron3"/>
    <dgm:cxn modelId="{2A928606-A721-E146-9233-0704CDAC3811}" type="presOf" srcId="{CAA1578A-ACE0-A04D-AD94-C08C19CBEA4F}" destId="{CA8F2FE3-3F2D-2A46-BAA2-E020601EFB09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4538156A-9981-5743-9A03-EFD7163D2545}" type="presOf" srcId="{8614B958-C803-AE49-A553-98EB78D89221}" destId="{729A13F0-FF97-0340-8B3B-2E53C9037DD8}" srcOrd="0" destOrd="0" presId="urn:microsoft.com/office/officeart/2005/8/layout/hChevron3"/>
    <dgm:cxn modelId="{FDF4B0EC-9DD4-0B4D-A612-33543942026F}" type="presOf" srcId="{8D757A25-C01C-E848-8544-9304DE00FF98}" destId="{ACF8D747-AEDC-CC46-BD85-771685AED5E3}" srcOrd="0" destOrd="0" presId="urn:microsoft.com/office/officeart/2005/8/layout/hChevron3"/>
    <dgm:cxn modelId="{9D97830B-1DB0-704B-BBD6-C567991881DE}" type="presParOf" srcId="{D00232C0-FBFE-FE4C-8DDA-F342C1E2E6E3}" destId="{38412231-034D-EC43-A998-C42CF6BC44EC}" srcOrd="0" destOrd="0" presId="urn:microsoft.com/office/officeart/2005/8/layout/hChevron3"/>
    <dgm:cxn modelId="{5C6266F4-E848-5D46-86E7-D31DBAABC703}" type="presParOf" srcId="{D00232C0-FBFE-FE4C-8DDA-F342C1E2E6E3}" destId="{2DCB2006-47AB-094E-A195-42B134681A0C}" srcOrd="1" destOrd="0" presId="urn:microsoft.com/office/officeart/2005/8/layout/hChevron3"/>
    <dgm:cxn modelId="{7387B916-DAE7-0B4F-9D6C-7CF5EC3BE605}" type="presParOf" srcId="{D00232C0-FBFE-FE4C-8DDA-F342C1E2E6E3}" destId="{729A13F0-FF97-0340-8B3B-2E53C9037DD8}" srcOrd="2" destOrd="0" presId="urn:microsoft.com/office/officeart/2005/8/layout/hChevron3"/>
    <dgm:cxn modelId="{C8CE687E-7F45-024A-BDE7-F06B4F814607}" type="presParOf" srcId="{D00232C0-FBFE-FE4C-8DDA-F342C1E2E6E3}" destId="{2F0749BC-C357-7640-8E99-7C2639A0887C}" srcOrd="3" destOrd="0" presId="urn:microsoft.com/office/officeart/2005/8/layout/hChevron3"/>
    <dgm:cxn modelId="{3EBB4F88-7EDF-944A-9980-4D792B40B48C}" type="presParOf" srcId="{D00232C0-FBFE-FE4C-8DDA-F342C1E2E6E3}" destId="{ACF8D747-AEDC-CC46-BD85-771685AED5E3}" srcOrd="4" destOrd="0" presId="urn:microsoft.com/office/officeart/2005/8/layout/hChevron3"/>
    <dgm:cxn modelId="{0AFBE3B1-CB1A-B946-89B0-339C77BF4062}" type="presParOf" srcId="{D00232C0-FBFE-FE4C-8DDA-F342C1E2E6E3}" destId="{E9488744-A7DD-684C-BBF9-3C7F83B000EA}" srcOrd="5" destOrd="0" presId="urn:microsoft.com/office/officeart/2005/8/layout/hChevron3"/>
    <dgm:cxn modelId="{A7C2EF1A-2F11-5B42-B934-498137B502BA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/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ADE78A-EEEF-BC4A-881E-692854622AA1}" type="presOf" srcId="{8614B958-C803-AE49-A553-98EB78D89221}" destId="{729A13F0-FF97-0340-8B3B-2E53C9037DD8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C7F977F0-60BA-5D4B-9629-B40E95414A36}" type="presOf" srcId="{D91D8DF8-B640-2F42-9BC6-96079C31B1FF}" destId="{38412231-034D-EC43-A998-C42CF6BC44EC}" srcOrd="0" destOrd="0" presId="urn:microsoft.com/office/officeart/2005/8/layout/hChevron3"/>
    <dgm:cxn modelId="{C95FEE28-718D-9440-855A-5A1A6E3B4CD0}" type="presOf" srcId="{CAA1578A-ACE0-A04D-AD94-C08C19CBEA4F}" destId="{CA8F2FE3-3F2D-2A46-BAA2-E020601EFB09}" srcOrd="0" destOrd="0" presId="urn:microsoft.com/office/officeart/2005/8/layout/hChevron3"/>
    <dgm:cxn modelId="{A42238CE-70CC-984B-A83D-B1DB309F3431}" type="presOf" srcId="{8D757A25-C01C-E848-8544-9304DE00FF98}" destId="{ACF8D747-AEDC-CC46-BD85-771685AED5E3}" srcOrd="0" destOrd="0" presId="urn:microsoft.com/office/officeart/2005/8/layout/hChevron3"/>
    <dgm:cxn modelId="{08CA02A2-469D-B14B-83C7-73B84E3584FA}" type="presOf" srcId="{11D8A671-B6B2-E746-94C4-0B7CD741A6E9}" destId="{D00232C0-FBFE-FE4C-8DDA-F342C1E2E6E3}" srcOrd="0" destOrd="0" presId="urn:microsoft.com/office/officeart/2005/8/layout/hChevron3"/>
    <dgm:cxn modelId="{D3F9E80E-5F00-B340-86B0-CB305E4CF801}" type="presParOf" srcId="{D00232C0-FBFE-FE4C-8DDA-F342C1E2E6E3}" destId="{38412231-034D-EC43-A998-C42CF6BC44EC}" srcOrd="0" destOrd="0" presId="urn:microsoft.com/office/officeart/2005/8/layout/hChevron3"/>
    <dgm:cxn modelId="{3416E2CD-50F4-2E4E-954D-F51F4C39BCE9}" type="presParOf" srcId="{D00232C0-FBFE-FE4C-8DDA-F342C1E2E6E3}" destId="{2DCB2006-47AB-094E-A195-42B134681A0C}" srcOrd="1" destOrd="0" presId="urn:microsoft.com/office/officeart/2005/8/layout/hChevron3"/>
    <dgm:cxn modelId="{AE787265-EE64-7246-8A55-2A1DDC82823C}" type="presParOf" srcId="{D00232C0-FBFE-FE4C-8DDA-F342C1E2E6E3}" destId="{729A13F0-FF97-0340-8B3B-2E53C9037DD8}" srcOrd="2" destOrd="0" presId="urn:microsoft.com/office/officeart/2005/8/layout/hChevron3"/>
    <dgm:cxn modelId="{0559EEF1-1D38-E247-8F80-83B6A099D887}" type="presParOf" srcId="{D00232C0-FBFE-FE4C-8DDA-F342C1E2E6E3}" destId="{2F0749BC-C357-7640-8E99-7C2639A0887C}" srcOrd="3" destOrd="0" presId="urn:microsoft.com/office/officeart/2005/8/layout/hChevron3"/>
    <dgm:cxn modelId="{5D8444FB-21F9-8149-B5EB-B74CB1210728}" type="presParOf" srcId="{D00232C0-FBFE-FE4C-8DDA-F342C1E2E6E3}" destId="{ACF8D747-AEDC-CC46-BD85-771685AED5E3}" srcOrd="4" destOrd="0" presId="urn:microsoft.com/office/officeart/2005/8/layout/hChevron3"/>
    <dgm:cxn modelId="{CCC07D84-E06C-DE4B-9D65-CE4C401A3BFB}" type="presParOf" srcId="{D00232C0-FBFE-FE4C-8DDA-F342C1E2E6E3}" destId="{E9488744-A7DD-684C-BBF9-3C7F83B000EA}" srcOrd="5" destOrd="0" presId="urn:microsoft.com/office/officeart/2005/8/layout/hChevron3"/>
    <dgm:cxn modelId="{07425AD6-1E23-C741-A6DE-5FAA36EEA151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9BABFEC8-1158-C84C-A1A7-ABD5556C6736}" type="presOf" srcId="{11D8A671-B6B2-E746-94C4-0B7CD741A6E9}" destId="{D00232C0-FBFE-FE4C-8DDA-F342C1E2E6E3}" srcOrd="0" destOrd="0" presId="urn:microsoft.com/office/officeart/2005/8/layout/hChevron3"/>
    <dgm:cxn modelId="{EA739173-A56D-5748-B4B2-B12917F23B96}" type="presOf" srcId="{8D757A25-C01C-E848-8544-9304DE00FF98}" destId="{ACF8D747-AEDC-CC46-BD85-771685AED5E3}" srcOrd="0" destOrd="0" presId="urn:microsoft.com/office/officeart/2005/8/layout/hChevron3"/>
    <dgm:cxn modelId="{C9898223-DF2F-B946-8773-34B5C51686A5}" type="presOf" srcId="{CAA1578A-ACE0-A04D-AD94-C08C19CBEA4F}" destId="{CA8F2FE3-3F2D-2A46-BAA2-E020601EFB09}" srcOrd="0" destOrd="0" presId="urn:microsoft.com/office/officeart/2005/8/layout/hChevron3"/>
    <dgm:cxn modelId="{235F8CE8-5534-DB41-8BE8-55EBF8B70C65}" type="presOf" srcId="{8614B958-C803-AE49-A553-98EB78D89221}" destId="{729A13F0-FF97-0340-8B3B-2E53C9037DD8}" srcOrd="0" destOrd="0" presId="urn:microsoft.com/office/officeart/2005/8/layout/hChevron3"/>
    <dgm:cxn modelId="{531D5610-B5C9-C349-B86C-6421375D01FD}" type="presOf" srcId="{D91D8DF8-B640-2F42-9BC6-96079C31B1FF}" destId="{38412231-034D-EC43-A998-C42CF6BC44EC}" srcOrd="0" destOrd="0" presId="urn:microsoft.com/office/officeart/2005/8/layout/hChevron3"/>
    <dgm:cxn modelId="{7AA776A0-5C10-E14A-8CF2-BD0098E5DCBB}" type="presParOf" srcId="{D00232C0-FBFE-FE4C-8DDA-F342C1E2E6E3}" destId="{38412231-034D-EC43-A998-C42CF6BC44EC}" srcOrd="0" destOrd="0" presId="urn:microsoft.com/office/officeart/2005/8/layout/hChevron3"/>
    <dgm:cxn modelId="{C4C8592E-41C1-BB4B-8E9F-46EAB028B13A}" type="presParOf" srcId="{D00232C0-FBFE-FE4C-8DDA-F342C1E2E6E3}" destId="{2DCB2006-47AB-094E-A195-42B134681A0C}" srcOrd="1" destOrd="0" presId="urn:microsoft.com/office/officeart/2005/8/layout/hChevron3"/>
    <dgm:cxn modelId="{425B1A5D-864D-D347-B340-A88AFF7DAE3D}" type="presParOf" srcId="{D00232C0-FBFE-FE4C-8DDA-F342C1E2E6E3}" destId="{729A13F0-FF97-0340-8B3B-2E53C9037DD8}" srcOrd="2" destOrd="0" presId="urn:microsoft.com/office/officeart/2005/8/layout/hChevron3"/>
    <dgm:cxn modelId="{7D06BE3A-842A-A04A-AC2C-FC3AE4AD472E}" type="presParOf" srcId="{D00232C0-FBFE-FE4C-8DDA-F342C1E2E6E3}" destId="{2F0749BC-C357-7640-8E99-7C2639A0887C}" srcOrd="3" destOrd="0" presId="urn:microsoft.com/office/officeart/2005/8/layout/hChevron3"/>
    <dgm:cxn modelId="{E534A587-599C-6241-952E-A19311BAAFD5}" type="presParOf" srcId="{D00232C0-FBFE-FE4C-8DDA-F342C1E2E6E3}" destId="{ACF8D747-AEDC-CC46-BD85-771685AED5E3}" srcOrd="4" destOrd="0" presId="urn:microsoft.com/office/officeart/2005/8/layout/hChevron3"/>
    <dgm:cxn modelId="{90C49AEE-3CE1-1E45-9964-B846A19EAB0C}" type="presParOf" srcId="{D00232C0-FBFE-FE4C-8DDA-F342C1E2E6E3}" destId="{E9488744-A7DD-684C-BBF9-3C7F83B000EA}" srcOrd="5" destOrd="0" presId="urn:microsoft.com/office/officeart/2005/8/layout/hChevron3"/>
    <dgm:cxn modelId="{09DD53B2-AE48-5F4F-BA7B-C56546042013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55A7DD-F322-4641-A405-E6866931E66E}" type="presOf" srcId="{11D8A671-B6B2-E746-94C4-0B7CD741A6E9}" destId="{D00232C0-FBFE-FE4C-8DDA-F342C1E2E6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10F372D6-9A39-B34B-8D02-D212ACA3B197}" type="presOf" srcId="{8D757A25-C01C-E848-8544-9304DE00FF98}" destId="{ACF8D747-AEDC-CC46-BD85-771685AED5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D9C22F53-2BB3-3E45-9C14-D083D343F43E}" type="presOf" srcId="{8614B958-C803-AE49-A553-98EB78D89221}" destId="{729A13F0-FF97-0340-8B3B-2E53C9037DD8}" srcOrd="0" destOrd="0" presId="urn:microsoft.com/office/officeart/2005/8/layout/hChevron3"/>
    <dgm:cxn modelId="{AE01E920-83CA-0044-A576-34275C36B144}" type="presOf" srcId="{D91D8DF8-B640-2F42-9BC6-96079C31B1FF}" destId="{38412231-034D-EC43-A998-C42CF6BC44EC}" srcOrd="0" destOrd="0" presId="urn:microsoft.com/office/officeart/2005/8/layout/hChevron3"/>
    <dgm:cxn modelId="{99E545A8-7C73-F645-B5C7-8D11506352A8}" type="presOf" srcId="{CAA1578A-ACE0-A04D-AD94-C08C19CBEA4F}" destId="{CA8F2FE3-3F2D-2A46-BAA2-E020601EFB09}" srcOrd="0" destOrd="0" presId="urn:microsoft.com/office/officeart/2005/8/layout/hChevron3"/>
    <dgm:cxn modelId="{293CB54B-662E-024C-8230-49E1C208EEB0}" type="presParOf" srcId="{D00232C0-FBFE-FE4C-8DDA-F342C1E2E6E3}" destId="{38412231-034D-EC43-A998-C42CF6BC44EC}" srcOrd="0" destOrd="0" presId="urn:microsoft.com/office/officeart/2005/8/layout/hChevron3"/>
    <dgm:cxn modelId="{57B69B12-6608-1F4D-A186-2922B7BC96FB}" type="presParOf" srcId="{D00232C0-FBFE-FE4C-8DDA-F342C1E2E6E3}" destId="{2DCB2006-47AB-094E-A195-42B134681A0C}" srcOrd="1" destOrd="0" presId="urn:microsoft.com/office/officeart/2005/8/layout/hChevron3"/>
    <dgm:cxn modelId="{A9B19A6F-4D80-6F4D-BF1C-0A7F131E1739}" type="presParOf" srcId="{D00232C0-FBFE-FE4C-8DDA-F342C1E2E6E3}" destId="{729A13F0-FF97-0340-8B3B-2E53C9037DD8}" srcOrd="2" destOrd="0" presId="urn:microsoft.com/office/officeart/2005/8/layout/hChevron3"/>
    <dgm:cxn modelId="{4C30E5D8-666C-2947-8D95-FC95A70AA137}" type="presParOf" srcId="{D00232C0-FBFE-FE4C-8DDA-F342C1E2E6E3}" destId="{2F0749BC-C357-7640-8E99-7C2639A0887C}" srcOrd="3" destOrd="0" presId="urn:microsoft.com/office/officeart/2005/8/layout/hChevron3"/>
    <dgm:cxn modelId="{E6C0A03F-09EC-A440-8063-78BDF17423F7}" type="presParOf" srcId="{D00232C0-FBFE-FE4C-8DDA-F342C1E2E6E3}" destId="{ACF8D747-AEDC-CC46-BD85-771685AED5E3}" srcOrd="4" destOrd="0" presId="urn:microsoft.com/office/officeart/2005/8/layout/hChevron3"/>
    <dgm:cxn modelId="{2509982C-0758-8549-A976-3E5D6C1BCF66}" type="presParOf" srcId="{D00232C0-FBFE-FE4C-8DDA-F342C1E2E6E3}" destId="{E9488744-A7DD-684C-BBF9-3C7F83B000EA}" srcOrd="5" destOrd="0" presId="urn:microsoft.com/office/officeart/2005/8/layout/hChevron3"/>
    <dgm:cxn modelId="{C23D4860-C3FE-FB4C-8F29-2A6DA325453A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5419F1-CD71-A247-B7DF-662413AE550A}" type="presOf" srcId="{11D8A671-B6B2-E746-94C4-0B7CD741A6E9}" destId="{D00232C0-FBFE-FE4C-8DDA-F342C1E2E6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670F10D1-209D-C24B-8E05-BA475F46997B}" type="presOf" srcId="{CAA1578A-ACE0-A04D-AD94-C08C19CBEA4F}" destId="{CA8F2FE3-3F2D-2A46-BAA2-E020601EFB09}" srcOrd="0" destOrd="0" presId="urn:microsoft.com/office/officeart/2005/8/layout/hChevron3"/>
    <dgm:cxn modelId="{8EA6A431-C6FA-564B-AA3D-84AB3BC17C10}" type="presOf" srcId="{D91D8DF8-B640-2F42-9BC6-96079C31B1FF}" destId="{38412231-034D-EC43-A998-C42CF6BC44EC}" srcOrd="0" destOrd="0" presId="urn:microsoft.com/office/officeart/2005/8/layout/hChevron3"/>
    <dgm:cxn modelId="{4E896B9F-A503-B343-BD7C-1900E3F3599B}" type="presOf" srcId="{8D757A25-C01C-E848-8544-9304DE00FF98}" destId="{ACF8D747-AEDC-CC46-BD85-771685AED5E3}" srcOrd="0" destOrd="0" presId="urn:microsoft.com/office/officeart/2005/8/layout/hChevron3"/>
    <dgm:cxn modelId="{507723EF-60AE-9B4B-9BE6-E6FCC3953DB8}" type="presOf" srcId="{8614B958-C803-AE49-A553-98EB78D89221}" destId="{729A13F0-FF97-0340-8B3B-2E53C9037DD8}" srcOrd="0" destOrd="0" presId="urn:microsoft.com/office/officeart/2005/8/layout/hChevron3"/>
    <dgm:cxn modelId="{3DBF1F77-D5D1-EF47-BAEE-E2714341025D}" type="presParOf" srcId="{D00232C0-FBFE-FE4C-8DDA-F342C1E2E6E3}" destId="{38412231-034D-EC43-A998-C42CF6BC44EC}" srcOrd="0" destOrd="0" presId="urn:microsoft.com/office/officeart/2005/8/layout/hChevron3"/>
    <dgm:cxn modelId="{B5DAEB28-EB92-C44D-8E22-42DC4CA62E24}" type="presParOf" srcId="{D00232C0-FBFE-FE4C-8DDA-F342C1E2E6E3}" destId="{2DCB2006-47AB-094E-A195-42B134681A0C}" srcOrd="1" destOrd="0" presId="urn:microsoft.com/office/officeart/2005/8/layout/hChevron3"/>
    <dgm:cxn modelId="{1C8A225C-B133-7F4B-95E0-A29EB22FD626}" type="presParOf" srcId="{D00232C0-FBFE-FE4C-8DDA-F342C1E2E6E3}" destId="{729A13F0-FF97-0340-8B3B-2E53C9037DD8}" srcOrd="2" destOrd="0" presId="urn:microsoft.com/office/officeart/2005/8/layout/hChevron3"/>
    <dgm:cxn modelId="{6DEBDCEC-0278-5D4A-984C-6F9CA8B22F37}" type="presParOf" srcId="{D00232C0-FBFE-FE4C-8DDA-F342C1E2E6E3}" destId="{2F0749BC-C357-7640-8E99-7C2639A0887C}" srcOrd="3" destOrd="0" presId="urn:microsoft.com/office/officeart/2005/8/layout/hChevron3"/>
    <dgm:cxn modelId="{AD1D3052-A25E-5043-A3AE-DEED703D8E30}" type="presParOf" srcId="{D00232C0-FBFE-FE4C-8DDA-F342C1E2E6E3}" destId="{ACF8D747-AEDC-CC46-BD85-771685AED5E3}" srcOrd="4" destOrd="0" presId="urn:microsoft.com/office/officeart/2005/8/layout/hChevron3"/>
    <dgm:cxn modelId="{784730C9-6432-D042-A564-720F0ABDCB3A}" type="presParOf" srcId="{D00232C0-FBFE-FE4C-8DDA-F342C1E2E6E3}" destId="{E9488744-A7DD-684C-BBF9-3C7F83B000EA}" srcOrd="5" destOrd="0" presId="urn:microsoft.com/office/officeart/2005/8/layout/hChevron3"/>
    <dgm:cxn modelId="{BE604757-96CF-A34F-B5F1-0D156E01EB59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06DCDE-3802-F649-84F4-A4A5119885E5}" type="presOf" srcId="{CAA1578A-ACE0-A04D-AD94-C08C19CBEA4F}" destId="{CA8F2FE3-3F2D-2A46-BAA2-E020601EFB09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1AEB4B27-9262-074A-A6EA-206525A6B3F2}" type="presOf" srcId="{8614B958-C803-AE49-A553-98EB78D89221}" destId="{729A13F0-FF97-0340-8B3B-2E53C9037DD8}" srcOrd="0" destOrd="0" presId="urn:microsoft.com/office/officeart/2005/8/layout/hChevron3"/>
    <dgm:cxn modelId="{34B9A74A-F991-8A4F-A239-C5C583980F85}" type="presOf" srcId="{11D8A671-B6B2-E746-94C4-0B7CD741A6E9}" destId="{D00232C0-FBFE-FE4C-8DDA-F342C1E2E6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235C38E4-6C47-324B-9AE7-D558F93B85F4}" type="presOf" srcId="{8D757A25-C01C-E848-8544-9304DE00FF98}" destId="{ACF8D747-AEDC-CC46-BD85-771685AED5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9AB12C07-C72E-B64A-8F28-5D6A09A45F9E}" type="presOf" srcId="{D91D8DF8-B640-2F42-9BC6-96079C31B1FF}" destId="{38412231-034D-EC43-A998-C42CF6BC44EC}" srcOrd="0" destOrd="0" presId="urn:microsoft.com/office/officeart/2005/8/layout/hChevron3"/>
    <dgm:cxn modelId="{DFD6A7C4-F92F-734A-8AA5-0D0BDF7FB8D0}" type="presParOf" srcId="{D00232C0-FBFE-FE4C-8DDA-F342C1E2E6E3}" destId="{38412231-034D-EC43-A998-C42CF6BC44EC}" srcOrd="0" destOrd="0" presId="urn:microsoft.com/office/officeart/2005/8/layout/hChevron3"/>
    <dgm:cxn modelId="{04D4E961-1B8E-2440-ABCA-F4B8BE7D3F90}" type="presParOf" srcId="{D00232C0-FBFE-FE4C-8DDA-F342C1E2E6E3}" destId="{2DCB2006-47AB-094E-A195-42B134681A0C}" srcOrd="1" destOrd="0" presId="urn:microsoft.com/office/officeart/2005/8/layout/hChevron3"/>
    <dgm:cxn modelId="{13975546-068B-854D-84B4-4E71B81A946B}" type="presParOf" srcId="{D00232C0-FBFE-FE4C-8DDA-F342C1E2E6E3}" destId="{729A13F0-FF97-0340-8B3B-2E53C9037DD8}" srcOrd="2" destOrd="0" presId="urn:microsoft.com/office/officeart/2005/8/layout/hChevron3"/>
    <dgm:cxn modelId="{1E9853BD-7F24-4544-9F87-2D49905015F8}" type="presParOf" srcId="{D00232C0-FBFE-FE4C-8DDA-F342C1E2E6E3}" destId="{2F0749BC-C357-7640-8E99-7C2639A0887C}" srcOrd="3" destOrd="0" presId="urn:microsoft.com/office/officeart/2005/8/layout/hChevron3"/>
    <dgm:cxn modelId="{B834E832-8A8E-614F-BAB9-8E725448DF90}" type="presParOf" srcId="{D00232C0-FBFE-FE4C-8DDA-F342C1E2E6E3}" destId="{ACF8D747-AEDC-CC46-BD85-771685AED5E3}" srcOrd="4" destOrd="0" presId="urn:microsoft.com/office/officeart/2005/8/layout/hChevron3"/>
    <dgm:cxn modelId="{1C8D4CF2-24AC-7546-A117-D5FC6FC83785}" type="presParOf" srcId="{D00232C0-FBFE-FE4C-8DDA-F342C1E2E6E3}" destId="{E9488744-A7DD-684C-BBF9-3C7F83B000EA}" srcOrd="5" destOrd="0" presId="urn:microsoft.com/office/officeart/2005/8/layout/hChevron3"/>
    <dgm:cxn modelId="{2347A960-3864-614A-9761-3C9E3395D321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Where we are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know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FB741CD4-3A8D-0244-B15A-58889C9631AF}">
      <dgm:prSet phldrT="[Text]"/>
      <dgm:spPr/>
      <dgm:t>
        <a:bodyPr/>
        <a:lstStyle/>
        <a:p>
          <a:r>
            <a:rPr lang="en-US" dirty="0" smtClean="0"/>
            <a:t>Future Steps</a:t>
          </a:r>
          <a:endParaRPr lang="en-US" dirty="0"/>
        </a:p>
      </dgm:t>
    </dgm:pt>
    <dgm:pt modelId="{77815131-9791-2543-AB9C-FE1E2183A303}" type="parTrans" cxnId="{64ADF98F-1B14-9C40-AD4E-C7C5B6945F43}">
      <dgm:prSet/>
      <dgm:spPr/>
      <dgm:t>
        <a:bodyPr/>
        <a:lstStyle/>
        <a:p>
          <a:endParaRPr lang="en-US"/>
        </a:p>
      </dgm:t>
    </dgm:pt>
    <dgm:pt modelId="{6C8872C3-24FD-FA4F-B822-53831E48E7E9}" type="sibTrans" cxnId="{64ADF98F-1B14-9C40-AD4E-C7C5B6945F43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0C1DD651-74F1-A444-ACB7-37D19C7BA8F9}" type="pres">
      <dgm:prSet presAssocID="{FB741CD4-3A8D-0244-B15A-58889C9631A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8DC306-AC82-EE49-91F8-7E2472491D12}" type="presOf" srcId="{FB741CD4-3A8D-0244-B15A-58889C9631AF}" destId="{0C1DD651-74F1-A444-ACB7-37D19C7BA8F9}" srcOrd="0" destOrd="0" presId="urn:microsoft.com/office/officeart/2005/8/layout/hChevron3"/>
    <dgm:cxn modelId="{64ADF98F-1B14-9C40-AD4E-C7C5B6945F43}" srcId="{11D8A671-B6B2-E746-94C4-0B7CD741A6E9}" destId="{FB741CD4-3A8D-0244-B15A-58889C9631AF}" srcOrd="3" destOrd="0" parTransId="{77815131-9791-2543-AB9C-FE1E2183A303}" sibTransId="{6C8872C3-24FD-FA4F-B822-53831E48E7E9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A34A8211-22A7-224A-AD09-A3F7702AE15C}" type="presOf" srcId="{8614B958-C803-AE49-A553-98EB78D89221}" destId="{729A13F0-FF97-0340-8B3B-2E53C9037DD8}" srcOrd="0" destOrd="0" presId="urn:microsoft.com/office/officeart/2005/8/layout/hChevron3"/>
    <dgm:cxn modelId="{1F3D23C5-4ECB-E74A-BFD0-0660D61B1E93}" type="presOf" srcId="{11D8A671-B6B2-E746-94C4-0B7CD741A6E9}" destId="{D00232C0-FBFE-FE4C-8DDA-F342C1E2E6E3}" srcOrd="0" destOrd="0" presId="urn:microsoft.com/office/officeart/2005/8/layout/hChevron3"/>
    <dgm:cxn modelId="{6AB968B1-48B8-114D-A3E3-5B31FF3A112A}" type="presOf" srcId="{8D757A25-C01C-E848-8544-9304DE00FF98}" destId="{ACF8D747-AEDC-CC46-BD85-771685AED5E3}" srcOrd="0" destOrd="0" presId="urn:microsoft.com/office/officeart/2005/8/layout/hChevron3"/>
    <dgm:cxn modelId="{1BB4590E-C62E-654C-B47F-7B7FE460FF09}" type="presOf" srcId="{D91D8DF8-B640-2F42-9BC6-96079C31B1FF}" destId="{38412231-034D-EC43-A998-C42CF6BC44EC}" srcOrd="0" destOrd="0" presId="urn:microsoft.com/office/officeart/2005/8/layout/hChevron3"/>
    <dgm:cxn modelId="{E0B6488B-D1A7-E84A-B982-FADD0CECD571}" type="presParOf" srcId="{D00232C0-FBFE-FE4C-8DDA-F342C1E2E6E3}" destId="{38412231-034D-EC43-A998-C42CF6BC44EC}" srcOrd="0" destOrd="0" presId="urn:microsoft.com/office/officeart/2005/8/layout/hChevron3"/>
    <dgm:cxn modelId="{C70CC653-3B0A-5845-ADEE-58D22F8C63C1}" type="presParOf" srcId="{D00232C0-FBFE-FE4C-8DDA-F342C1E2E6E3}" destId="{2DCB2006-47AB-094E-A195-42B134681A0C}" srcOrd="1" destOrd="0" presId="urn:microsoft.com/office/officeart/2005/8/layout/hChevron3"/>
    <dgm:cxn modelId="{3969E502-8BB3-5147-AC99-D0827584B264}" type="presParOf" srcId="{D00232C0-FBFE-FE4C-8DDA-F342C1E2E6E3}" destId="{729A13F0-FF97-0340-8B3B-2E53C9037DD8}" srcOrd="2" destOrd="0" presId="urn:microsoft.com/office/officeart/2005/8/layout/hChevron3"/>
    <dgm:cxn modelId="{7629A987-D8BC-7842-AC0E-418717BECBB8}" type="presParOf" srcId="{D00232C0-FBFE-FE4C-8DDA-F342C1E2E6E3}" destId="{2F0749BC-C357-7640-8E99-7C2639A0887C}" srcOrd="3" destOrd="0" presId="urn:microsoft.com/office/officeart/2005/8/layout/hChevron3"/>
    <dgm:cxn modelId="{174DF18E-CFB4-6C45-BF4D-674800669583}" type="presParOf" srcId="{D00232C0-FBFE-FE4C-8DDA-F342C1E2E6E3}" destId="{ACF8D747-AEDC-CC46-BD85-771685AED5E3}" srcOrd="4" destOrd="0" presId="urn:microsoft.com/office/officeart/2005/8/layout/hChevron3"/>
    <dgm:cxn modelId="{114A23F0-AA2E-EA40-B536-6237C1B98F08}" type="presParOf" srcId="{D00232C0-FBFE-FE4C-8DDA-F342C1E2E6E3}" destId="{E9488744-A7DD-684C-BBF9-3C7F83B000EA}" srcOrd="5" destOrd="0" presId="urn:microsoft.com/office/officeart/2005/8/layout/hChevron3"/>
    <dgm:cxn modelId="{3FA333F3-C0FC-134A-8001-BF7FC6E9DD83}" type="presParOf" srcId="{D00232C0-FBFE-FE4C-8DDA-F342C1E2E6E3}" destId="{0C1DD651-74F1-A444-ACB7-37D19C7BA8F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/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E50FDC-3EB9-F84C-845C-A08A7E383FE5}" type="presOf" srcId="{CAA1578A-ACE0-A04D-AD94-C08C19CBEA4F}" destId="{CA8F2FE3-3F2D-2A46-BAA2-E020601EFB09}" srcOrd="0" destOrd="0" presId="urn:microsoft.com/office/officeart/2005/8/layout/hChevron3"/>
    <dgm:cxn modelId="{69A6FE80-7A83-A940-9B6F-D3F20FDE1B93}" type="presOf" srcId="{D91D8DF8-B640-2F42-9BC6-96079C31B1FF}" destId="{38412231-034D-EC43-A998-C42CF6BC44EC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B6F846EE-12AC-DA4A-86CB-A6698BE85049}" type="presOf" srcId="{11D8A671-B6B2-E746-94C4-0B7CD741A6E9}" destId="{D00232C0-FBFE-FE4C-8DDA-F342C1E2E6E3}" srcOrd="0" destOrd="0" presId="urn:microsoft.com/office/officeart/2005/8/layout/hChevron3"/>
    <dgm:cxn modelId="{FF1717A9-EACB-4C4D-ADF5-A4F456F24EA8}" type="presOf" srcId="{8614B958-C803-AE49-A553-98EB78D89221}" destId="{729A13F0-FF97-0340-8B3B-2E53C9037DD8}" srcOrd="0" destOrd="0" presId="urn:microsoft.com/office/officeart/2005/8/layout/hChevron3"/>
    <dgm:cxn modelId="{0EC89408-8978-D14A-9BB7-E645BEE961FA}" type="presOf" srcId="{8D757A25-C01C-E848-8544-9304DE00FF98}" destId="{ACF8D747-AEDC-CC46-BD85-771685AED5E3}" srcOrd="0" destOrd="0" presId="urn:microsoft.com/office/officeart/2005/8/layout/hChevron3"/>
    <dgm:cxn modelId="{44F4AF31-6210-9F46-82D5-257B66FA861A}" type="presParOf" srcId="{D00232C0-FBFE-FE4C-8DDA-F342C1E2E6E3}" destId="{38412231-034D-EC43-A998-C42CF6BC44EC}" srcOrd="0" destOrd="0" presId="urn:microsoft.com/office/officeart/2005/8/layout/hChevron3"/>
    <dgm:cxn modelId="{70FF593E-4449-524C-820D-29E8471133B1}" type="presParOf" srcId="{D00232C0-FBFE-FE4C-8DDA-F342C1E2E6E3}" destId="{2DCB2006-47AB-094E-A195-42B134681A0C}" srcOrd="1" destOrd="0" presId="urn:microsoft.com/office/officeart/2005/8/layout/hChevron3"/>
    <dgm:cxn modelId="{A201969D-BC4E-AB4D-A3B3-DD573F6130ED}" type="presParOf" srcId="{D00232C0-FBFE-FE4C-8DDA-F342C1E2E6E3}" destId="{729A13F0-FF97-0340-8B3B-2E53C9037DD8}" srcOrd="2" destOrd="0" presId="urn:microsoft.com/office/officeart/2005/8/layout/hChevron3"/>
    <dgm:cxn modelId="{5CD9CE41-69FE-FD42-817E-147E3899F4A1}" type="presParOf" srcId="{D00232C0-FBFE-FE4C-8DDA-F342C1E2E6E3}" destId="{2F0749BC-C357-7640-8E99-7C2639A0887C}" srcOrd="3" destOrd="0" presId="urn:microsoft.com/office/officeart/2005/8/layout/hChevron3"/>
    <dgm:cxn modelId="{AF41AB97-8931-024E-9124-8B959C08A796}" type="presParOf" srcId="{D00232C0-FBFE-FE4C-8DDA-F342C1E2E6E3}" destId="{ACF8D747-AEDC-CC46-BD85-771685AED5E3}" srcOrd="4" destOrd="0" presId="urn:microsoft.com/office/officeart/2005/8/layout/hChevron3"/>
    <dgm:cxn modelId="{9AE5548F-8095-1041-966B-19702EE90EF8}" type="presParOf" srcId="{D00232C0-FBFE-FE4C-8DDA-F342C1E2E6E3}" destId="{E9488744-A7DD-684C-BBF9-3C7F83B000EA}" srcOrd="5" destOrd="0" presId="urn:microsoft.com/office/officeart/2005/8/layout/hChevron3"/>
    <dgm:cxn modelId="{E42DFF2C-8AEC-A941-A561-ED229423D867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336C08-C1DA-6945-861E-9A13CBA57C76}" type="presOf" srcId="{D91D8DF8-B640-2F42-9BC6-96079C31B1FF}" destId="{38412231-034D-EC43-A998-C42CF6BC44EC}" srcOrd="0" destOrd="0" presId="urn:microsoft.com/office/officeart/2005/8/layout/hChevron3"/>
    <dgm:cxn modelId="{AB038E1C-B918-0642-B9FC-E862B100C77E}" type="presOf" srcId="{8D757A25-C01C-E848-8544-9304DE00FF98}" destId="{ACF8D747-AEDC-CC46-BD85-771685AED5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C0455EC-AB26-464E-A3B9-826D088535EC}" type="presOf" srcId="{11D8A671-B6B2-E746-94C4-0B7CD741A6E9}" destId="{D00232C0-FBFE-FE4C-8DDA-F342C1E2E6E3}" srcOrd="0" destOrd="0" presId="urn:microsoft.com/office/officeart/2005/8/layout/hChevron3"/>
    <dgm:cxn modelId="{282BD46B-56CD-9943-B262-4C99FFF19DB1}" type="presOf" srcId="{8614B958-C803-AE49-A553-98EB78D89221}" destId="{729A13F0-FF97-0340-8B3B-2E53C9037DD8}" srcOrd="0" destOrd="0" presId="urn:microsoft.com/office/officeart/2005/8/layout/hChevron3"/>
    <dgm:cxn modelId="{803A3FA0-C3A3-724D-87AA-05BA52EC2997}" type="presOf" srcId="{CAA1578A-ACE0-A04D-AD94-C08C19CBEA4F}" destId="{CA8F2FE3-3F2D-2A46-BAA2-E020601EFB09}" srcOrd="0" destOrd="0" presId="urn:microsoft.com/office/officeart/2005/8/layout/hChevron3"/>
    <dgm:cxn modelId="{FECFDFAA-414C-C040-8BBC-B86C3F968F19}" type="presParOf" srcId="{D00232C0-FBFE-FE4C-8DDA-F342C1E2E6E3}" destId="{38412231-034D-EC43-A998-C42CF6BC44EC}" srcOrd="0" destOrd="0" presId="urn:microsoft.com/office/officeart/2005/8/layout/hChevron3"/>
    <dgm:cxn modelId="{46C49D6F-AA4C-2B49-A840-F48062A58433}" type="presParOf" srcId="{D00232C0-FBFE-FE4C-8DDA-F342C1E2E6E3}" destId="{2DCB2006-47AB-094E-A195-42B134681A0C}" srcOrd="1" destOrd="0" presId="urn:microsoft.com/office/officeart/2005/8/layout/hChevron3"/>
    <dgm:cxn modelId="{42A708AE-DD6B-0F4F-A9A8-BF34F3F68949}" type="presParOf" srcId="{D00232C0-FBFE-FE4C-8DDA-F342C1E2E6E3}" destId="{729A13F0-FF97-0340-8B3B-2E53C9037DD8}" srcOrd="2" destOrd="0" presId="urn:microsoft.com/office/officeart/2005/8/layout/hChevron3"/>
    <dgm:cxn modelId="{2F6D0790-8085-1E4C-B5A6-BD3A45D99765}" type="presParOf" srcId="{D00232C0-FBFE-FE4C-8DDA-F342C1E2E6E3}" destId="{2F0749BC-C357-7640-8E99-7C2639A0887C}" srcOrd="3" destOrd="0" presId="urn:microsoft.com/office/officeart/2005/8/layout/hChevron3"/>
    <dgm:cxn modelId="{EC145F38-9DA0-394B-B45C-36631E1B0673}" type="presParOf" srcId="{D00232C0-FBFE-FE4C-8DDA-F342C1E2E6E3}" destId="{ACF8D747-AEDC-CC46-BD85-771685AED5E3}" srcOrd="4" destOrd="0" presId="urn:microsoft.com/office/officeart/2005/8/layout/hChevron3"/>
    <dgm:cxn modelId="{9DEB9FD0-B088-D148-9223-84574F952100}" type="presParOf" srcId="{D00232C0-FBFE-FE4C-8DDA-F342C1E2E6E3}" destId="{E9488744-A7DD-684C-BBF9-3C7F83B000EA}" srcOrd="5" destOrd="0" presId="urn:microsoft.com/office/officeart/2005/8/layout/hChevron3"/>
    <dgm:cxn modelId="{F6554458-B6A3-A146-83ED-14CCA66C51C4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480A547-66EF-8F45-8F13-4BEBC8020D94}" type="presOf" srcId="{8D757A25-C01C-E848-8544-9304DE00FF98}" destId="{ACF8D747-AEDC-CC46-BD85-771685AED5E3}" srcOrd="0" destOrd="0" presId="urn:microsoft.com/office/officeart/2005/8/layout/hChevron3"/>
    <dgm:cxn modelId="{AC408094-6147-7847-ABD5-9D0474962A46}" type="presOf" srcId="{8614B958-C803-AE49-A553-98EB78D89221}" destId="{729A13F0-FF97-0340-8B3B-2E53C9037DD8}" srcOrd="0" destOrd="0" presId="urn:microsoft.com/office/officeart/2005/8/layout/hChevron3"/>
    <dgm:cxn modelId="{E03FF8A4-C4DB-364E-A657-5EEF73EFF4BD}" type="presOf" srcId="{D91D8DF8-B640-2F42-9BC6-96079C31B1FF}" destId="{38412231-034D-EC43-A998-C42CF6BC44EC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879622EE-AEA2-B542-B4A6-49849EA91154}" type="presOf" srcId="{11D8A671-B6B2-E746-94C4-0B7CD741A6E9}" destId="{D00232C0-FBFE-FE4C-8DDA-F342C1E2E6E3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02F0D175-4882-E74F-8C61-8F16DEE1D2FE}" type="presOf" srcId="{CAA1578A-ACE0-A04D-AD94-C08C19CBEA4F}" destId="{CA8F2FE3-3F2D-2A46-BAA2-E020601EFB09}" srcOrd="0" destOrd="0" presId="urn:microsoft.com/office/officeart/2005/8/layout/hChevron3"/>
    <dgm:cxn modelId="{55C15149-0F0C-EF46-82C7-100C5741ABE8}" type="presParOf" srcId="{D00232C0-FBFE-FE4C-8DDA-F342C1E2E6E3}" destId="{38412231-034D-EC43-A998-C42CF6BC44EC}" srcOrd="0" destOrd="0" presId="urn:microsoft.com/office/officeart/2005/8/layout/hChevron3"/>
    <dgm:cxn modelId="{F281A2F9-AE1D-E94D-BB60-D89E85BD78A4}" type="presParOf" srcId="{D00232C0-FBFE-FE4C-8DDA-F342C1E2E6E3}" destId="{2DCB2006-47AB-094E-A195-42B134681A0C}" srcOrd="1" destOrd="0" presId="urn:microsoft.com/office/officeart/2005/8/layout/hChevron3"/>
    <dgm:cxn modelId="{77B108FA-E7CA-1048-9241-9C4430F509E3}" type="presParOf" srcId="{D00232C0-FBFE-FE4C-8DDA-F342C1E2E6E3}" destId="{729A13F0-FF97-0340-8B3B-2E53C9037DD8}" srcOrd="2" destOrd="0" presId="urn:microsoft.com/office/officeart/2005/8/layout/hChevron3"/>
    <dgm:cxn modelId="{F26F1DCC-CB38-B945-A638-2007772E79A1}" type="presParOf" srcId="{D00232C0-FBFE-FE4C-8DDA-F342C1E2E6E3}" destId="{2F0749BC-C357-7640-8E99-7C2639A0887C}" srcOrd="3" destOrd="0" presId="urn:microsoft.com/office/officeart/2005/8/layout/hChevron3"/>
    <dgm:cxn modelId="{F8DEE328-D4C8-9246-9EAB-CEDA6A7F3828}" type="presParOf" srcId="{D00232C0-FBFE-FE4C-8DDA-F342C1E2E6E3}" destId="{ACF8D747-AEDC-CC46-BD85-771685AED5E3}" srcOrd="4" destOrd="0" presId="urn:microsoft.com/office/officeart/2005/8/layout/hChevron3"/>
    <dgm:cxn modelId="{4CAFE28E-6732-1F45-983A-232557545F48}" type="presParOf" srcId="{D00232C0-FBFE-FE4C-8DDA-F342C1E2E6E3}" destId="{E9488744-A7DD-684C-BBF9-3C7F83B000EA}" srcOrd="5" destOrd="0" presId="urn:microsoft.com/office/officeart/2005/8/layout/hChevron3"/>
    <dgm:cxn modelId="{5859F389-9CDE-E44A-9D06-9B60A3063066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6BC1CA-949C-7B47-93D4-7516643910B5}" type="presOf" srcId="{8614B958-C803-AE49-A553-98EB78D89221}" destId="{729A13F0-FF97-0340-8B3B-2E53C9037DD8}" srcOrd="0" destOrd="0" presId="urn:microsoft.com/office/officeart/2005/8/layout/hChevron3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A00F2D4A-6EF9-5241-9EA9-E4B7100E6F48}" type="presOf" srcId="{D91D8DF8-B640-2F42-9BC6-96079C31B1FF}" destId="{38412231-034D-EC43-A998-C42CF6BC44EC}" srcOrd="0" destOrd="0" presId="urn:microsoft.com/office/officeart/2005/8/layout/hChevron3"/>
    <dgm:cxn modelId="{29BC871E-4098-E64B-B330-0315F01D3695}" type="presOf" srcId="{8D757A25-C01C-E848-8544-9304DE00FF98}" destId="{ACF8D747-AEDC-CC46-BD85-771685AED5E3}" srcOrd="0" destOrd="0" presId="urn:microsoft.com/office/officeart/2005/8/layout/hChevron3"/>
    <dgm:cxn modelId="{FBF26ECC-75D0-E248-969A-61DF981BBB62}" type="presOf" srcId="{CAA1578A-ACE0-A04D-AD94-C08C19CBEA4F}" destId="{CA8F2FE3-3F2D-2A46-BAA2-E020601EFB09}" srcOrd="0" destOrd="0" presId="urn:microsoft.com/office/officeart/2005/8/layout/hChevron3"/>
    <dgm:cxn modelId="{D22EBB5B-86F1-EB40-9776-F00D1259AE8D}" type="presOf" srcId="{11D8A671-B6B2-E746-94C4-0B7CD741A6E9}" destId="{D00232C0-FBFE-FE4C-8DDA-F342C1E2E6E3}" srcOrd="0" destOrd="0" presId="urn:microsoft.com/office/officeart/2005/8/layout/hChevron3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F206BB63-33E1-7745-8BFB-10DA54595443}" type="presParOf" srcId="{D00232C0-FBFE-FE4C-8DDA-F342C1E2E6E3}" destId="{38412231-034D-EC43-A998-C42CF6BC44EC}" srcOrd="0" destOrd="0" presId="urn:microsoft.com/office/officeart/2005/8/layout/hChevron3"/>
    <dgm:cxn modelId="{A7C12C10-505B-3245-85A4-AFCCDE9C0ADD}" type="presParOf" srcId="{D00232C0-FBFE-FE4C-8DDA-F342C1E2E6E3}" destId="{2DCB2006-47AB-094E-A195-42B134681A0C}" srcOrd="1" destOrd="0" presId="urn:microsoft.com/office/officeart/2005/8/layout/hChevron3"/>
    <dgm:cxn modelId="{1063BB9A-C365-A240-9147-E841B3428832}" type="presParOf" srcId="{D00232C0-FBFE-FE4C-8DDA-F342C1E2E6E3}" destId="{729A13F0-FF97-0340-8B3B-2E53C9037DD8}" srcOrd="2" destOrd="0" presId="urn:microsoft.com/office/officeart/2005/8/layout/hChevron3"/>
    <dgm:cxn modelId="{651EDB11-C04B-8C40-ACF4-1650FCD22C03}" type="presParOf" srcId="{D00232C0-FBFE-FE4C-8DDA-F342C1E2E6E3}" destId="{2F0749BC-C357-7640-8E99-7C2639A0887C}" srcOrd="3" destOrd="0" presId="urn:microsoft.com/office/officeart/2005/8/layout/hChevron3"/>
    <dgm:cxn modelId="{3E130839-E143-574D-A57F-1E40D4BE5FBF}" type="presParOf" srcId="{D00232C0-FBFE-FE4C-8DDA-F342C1E2E6E3}" destId="{ACF8D747-AEDC-CC46-BD85-771685AED5E3}" srcOrd="4" destOrd="0" presId="urn:microsoft.com/office/officeart/2005/8/layout/hChevron3"/>
    <dgm:cxn modelId="{9FDFC311-70E6-6443-A31F-7BDE98FE47CA}" type="presParOf" srcId="{D00232C0-FBFE-FE4C-8DDA-F342C1E2E6E3}" destId="{E9488744-A7DD-684C-BBF9-3C7F83B000EA}" srcOrd="5" destOrd="0" presId="urn:microsoft.com/office/officeart/2005/8/layout/hChevron3"/>
    <dgm:cxn modelId="{B0177D31-AF52-954E-9024-4DD30B32D8DA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D8A671-B6B2-E746-94C4-0B7CD741A6E9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D91D8DF8-B640-2F42-9BC6-96079C31B1F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Intro</a:t>
          </a:r>
          <a:endParaRPr lang="en-US" dirty="0"/>
        </a:p>
      </dgm:t>
    </dgm:pt>
    <dgm:pt modelId="{FFA4DE05-9996-2346-8A45-C19838D2B584}" type="parTrans" cxnId="{D38F263D-FA76-874E-9B56-867E36F02D3C}">
      <dgm:prSet/>
      <dgm:spPr/>
      <dgm:t>
        <a:bodyPr/>
        <a:lstStyle/>
        <a:p>
          <a:endParaRPr lang="en-US"/>
        </a:p>
      </dgm:t>
    </dgm:pt>
    <dgm:pt modelId="{D935B664-35DC-EF4C-A352-585015BFE83F}" type="sibTrans" cxnId="{D38F263D-FA76-874E-9B56-867E36F02D3C}">
      <dgm:prSet/>
      <dgm:spPr/>
      <dgm:t>
        <a:bodyPr/>
        <a:lstStyle/>
        <a:p>
          <a:endParaRPr lang="en-US"/>
        </a:p>
      </dgm:t>
    </dgm:pt>
    <dgm:pt modelId="{8614B958-C803-AE49-A553-98EB78D89221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What we did</a:t>
          </a:r>
          <a:endParaRPr lang="en-US" dirty="0"/>
        </a:p>
      </dgm:t>
    </dgm:pt>
    <dgm:pt modelId="{87953C37-48A8-D94A-8DE7-7F10982D5EB0}" type="parTrans" cxnId="{5510497F-5F22-224A-8E81-5ACFF2F48E64}">
      <dgm:prSet/>
      <dgm:spPr/>
      <dgm:t>
        <a:bodyPr/>
        <a:lstStyle/>
        <a:p>
          <a:endParaRPr lang="en-US"/>
        </a:p>
      </dgm:t>
    </dgm:pt>
    <dgm:pt modelId="{F7302EAB-6DF9-3145-A21E-3E06848C1B11}" type="sibTrans" cxnId="{5510497F-5F22-224A-8E81-5ACFF2F48E64}">
      <dgm:prSet/>
      <dgm:spPr/>
      <dgm:t>
        <a:bodyPr/>
        <a:lstStyle/>
        <a:p>
          <a:endParaRPr lang="en-US"/>
        </a:p>
      </dgm:t>
    </dgm:pt>
    <dgm:pt modelId="{8D757A25-C01C-E848-8544-9304DE00FF98}">
      <dgm:prSet phldrT="[Text]"/>
      <dgm:spPr/>
      <dgm:t>
        <a:bodyPr/>
        <a:lstStyle/>
        <a:p>
          <a:r>
            <a:rPr lang="en-US" dirty="0" smtClean="0"/>
            <a:t>How we did</a:t>
          </a:r>
          <a:endParaRPr lang="en-US" dirty="0"/>
        </a:p>
      </dgm:t>
    </dgm:pt>
    <dgm:pt modelId="{BCEBF336-B2D9-064D-B7F6-86A1F863EFCF}" type="parTrans" cxnId="{9B6A72DC-F116-2047-B898-00D29911A924}">
      <dgm:prSet/>
      <dgm:spPr/>
      <dgm:t>
        <a:bodyPr/>
        <a:lstStyle/>
        <a:p>
          <a:endParaRPr lang="en-US"/>
        </a:p>
      </dgm:t>
    </dgm:pt>
    <dgm:pt modelId="{B9B7DD07-BD5E-1A4E-A3B5-B876DDE46466}" type="sibTrans" cxnId="{9B6A72DC-F116-2047-B898-00D29911A924}">
      <dgm:prSet/>
      <dgm:spPr/>
      <dgm:t>
        <a:bodyPr/>
        <a:lstStyle/>
        <a:p>
          <a:endParaRPr lang="en-US"/>
        </a:p>
      </dgm:t>
    </dgm:pt>
    <dgm:pt modelId="{CAA1578A-ACE0-A04D-AD94-C08C19CBEA4F}">
      <dgm:prSet phldrT="[Text]"/>
      <dgm:spPr/>
      <dgm:t>
        <a:bodyPr/>
        <a:lstStyle/>
        <a:p>
          <a:r>
            <a:rPr lang="en-US" smtClean="0"/>
            <a:t>Reflections</a:t>
          </a:r>
          <a:endParaRPr lang="en-US" dirty="0"/>
        </a:p>
      </dgm:t>
    </dgm:pt>
    <dgm:pt modelId="{BC88B928-C447-824A-BA84-2D4130A5BB46}" type="parTrans" cxnId="{D98005D2-9036-234E-9373-742DE118AEEF}">
      <dgm:prSet/>
      <dgm:spPr/>
      <dgm:t>
        <a:bodyPr/>
        <a:lstStyle/>
        <a:p>
          <a:endParaRPr lang="en-US"/>
        </a:p>
      </dgm:t>
    </dgm:pt>
    <dgm:pt modelId="{27ECFD79-23BA-954F-9B9A-A3417A5295CE}" type="sibTrans" cxnId="{D98005D2-9036-234E-9373-742DE118AEEF}">
      <dgm:prSet/>
      <dgm:spPr/>
      <dgm:t>
        <a:bodyPr/>
        <a:lstStyle/>
        <a:p>
          <a:endParaRPr lang="en-US"/>
        </a:p>
      </dgm:t>
    </dgm:pt>
    <dgm:pt modelId="{D00232C0-FBFE-FE4C-8DDA-F342C1E2E6E3}" type="pres">
      <dgm:prSet presAssocID="{11D8A671-B6B2-E746-94C4-0B7CD741A6E9}" presName="Name0" presStyleCnt="0">
        <dgm:presLayoutVars>
          <dgm:dir/>
          <dgm:resizeHandles val="exact"/>
        </dgm:presLayoutVars>
      </dgm:prSet>
      <dgm:spPr/>
    </dgm:pt>
    <dgm:pt modelId="{38412231-034D-EC43-A998-C42CF6BC44EC}" type="pres">
      <dgm:prSet presAssocID="{D91D8DF8-B640-2F42-9BC6-96079C31B1FF}" presName="parTxOnly" presStyleLbl="node1" presStyleIdx="0" presStyleCnt="4" custLinFactNeighborY="-6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B2006-47AB-094E-A195-42B134681A0C}" type="pres">
      <dgm:prSet presAssocID="{D935B664-35DC-EF4C-A352-585015BFE83F}" presName="parSpace" presStyleCnt="0"/>
      <dgm:spPr/>
    </dgm:pt>
    <dgm:pt modelId="{729A13F0-FF97-0340-8B3B-2E53C9037DD8}" type="pres">
      <dgm:prSet presAssocID="{8614B958-C803-AE49-A553-98EB78D89221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749BC-C357-7640-8E99-7C2639A0887C}" type="pres">
      <dgm:prSet presAssocID="{F7302EAB-6DF9-3145-A21E-3E06848C1B11}" presName="parSpace" presStyleCnt="0"/>
      <dgm:spPr/>
    </dgm:pt>
    <dgm:pt modelId="{ACF8D747-AEDC-CC46-BD85-771685AED5E3}" type="pres">
      <dgm:prSet presAssocID="{8D757A25-C01C-E848-8544-9304DE00FF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88744-A7DD-684C-BBF9-3C7F83B000EA}" type="pres">
      <dgm:prSet presAssocID="{B9B7DD07-BD5E-1A4E-A3B5-B876DDE46466}" presName="parSpace" presStyleCnt="0"/>
      <dgm:spPr/>
    </dgm:pt>
    <dgm:pt modelId="{CA8F2FE3-3F2D-2A46-BAA2-E020601EFB09}" type="pres">
      <dgm:prSet presAssocID="{CAA1578A-ACE0-A04D-AD94-C08C19CBEA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1B9F16-AB81-1E4C-9BB0-178ED94A1581}" type="presOf" srcId="{8614B958-C803-AE49-A553-98EB78D89221}" destId="{729A13F0-FF97-0340-8B3B-2E53C9037DD8}" srcOrd="0" destOrd="0" presId="urn:microsoft.com/office/officeart/2005/8/layout/hChevron3"/>
    <dgm:cxn modelId="{86D44F48-66C7-364C-BBCF-E949C99F9C6F}" type="presOf" srcId="{D91D8DF8-B640-2F42-9BC6-96079C31B1FF}" destId="{38412231-034D-EC43-A998-C42CF6BC44EC}" srcOrd="0" destOrd="0" presId="urn:microsoft.com/office/officeart/2005/8/layout/hChevron3"/>
    <dgm:cxn modelId="{9B6A72DC-F116-2047-B898-00D29911A924}" srcId="{11D8A671-B6B2-E746-94C4-0B7CD741A6E9}" destId="{8D757A25-C01C-E848-8544-9304DE00FF98}" srcOrd="2" destOrd="0" parTransId="{BCEBF336-B2D9-064D-B7F6-86A1F863EFCF}" sibTransId="{B9B7DD07-BD5E-1A4E-A3B5-B876DDE46466}"/>
    <dgm:cxn modelId="{5510497F-5F22-224A-8E81-5ACFF2F48E64}" srcId="{11D8A671-B6B2-E746-94C4-0B7CD741A6E9}" destId="{8614B958-C803-AE49-A553-98EB78D89221}" srcOrd="1" destOrd="0" parTransId="{87953C37-48A8-D94A-8DE7-7F10982D5EB0}" sibTransId="{F7302EAB-6DF9-3145-A21E-3E06848C1B11}"/>
    <dgm:cxn modelId="{D38F263D-FA76-874E-9B56-867E36F02D3C}" srcId="{11D8A671-B6B2-E746-94C4-0B7CD741A6E9}" destId="{D91D8DF8-B640-2F42-9BC6-96079C31B1FF}" srcOrd="0" destOrd="0" parTransId="{FFA4DE05-9996-2346-8A45-C19838D2B584}" sibTransId="{D935B664-35DC-EF4C-A352-585015BFE83F}"/>
    <dgm:cxn modelId="{D98005D2-9036-234E-9373-742DE118AEEF}" srcId="{11D8A671-B6B2-E746-94C4-0B7CD741A6E9}" destId="{CAA1578A-ACE0-A04D-AD94-C08C19CBEA4F}" srcOrd="3" destOrd="0" parTransId="{BC88B928-C447-824A-BA84-2D4130A5BB46}" sibTransId="{27ECFD79-23BA-954F-9B9A-A3417A5295CE}"/>
    <dgm:cxn modelId="{8E9172D7-527B-6540-A2CB-08CA891DD198}" type="presOf" srcId="{11D8A671-B6B2-E746-94C4-0B7CD741A6E9}" destId="{D00232C0-FBFE-FE4C-8DDA-F342C1E2E6E3}" srcOrd="0" destOrd="0" presId="urn:microsoft.com/office/officeart/2005/8/layout/hChevron3"/>
    <dgm:cxn modelId="{476EC744-5205-7F48-AB4E-A8664B8C27FE}" type="presOf" srcId="{8D757A25-C01C-E848-8544-9304DE00FF98}" destId="{ACF8D747-AEDC-CC46-BD85-771685AED5E3}" srcOrd="0" destOrd="0" presId="urn:microsoft.com/office/officeart/2005/8/layout/hChevron3"/>
    <dgm:cxn modelId="{9B119933-D929-3844-81B0-F15F7BDF761C}" type="presOf" srcId="{CAA1578A-ACE0-A04D-AD94-C08C19CBEA4F}" destId="{CA8F2FE3-3F2D-2A46-BAA2-E020601EFB09}" srcOrd="0" destOrd="0" presId="urn:microsoft.com/office/officeart/2005/8/layout/hChevron3"/>
    <dgm:cxn modelId="{794348A7-1ED3-AE43-8F2D-CE9203CD1890}" type="presParOf" srcId="{D00232C0-FBFE-FE4C-8DDA-F342C1E2E6E3}" destId="{38412231-034D-EC43-A998-C42CF6BC44EC}" srcOrd="0" destOrd="0" presId="urn:microsoft.com/office/officeart/2005/8/layout/hChevron3"/>
    <dgm:cxn modelId="{CB23445E-DEB7-694D-B8F9-8788B4A21B7F}" type="presParOf" srcId="{D00232C0-FBFE-FE4C-8DDA-F342C1E2E6E3}" destId="{2DCB2006-47AB-094E-A195-42B134681A0C}" srcOrd="1" destOrd="0" presId="urn:microsoft.com/office/officeart/2005/8/layout/hChevron3"/>
    <dgm:cxn modelId="{CBE9AFC6-8D44-D14D-ABCF-E005F0CC4DAE}" type="presParOf" srcId="{D00232C0-FBFE-FE4C-8DDA-F342C1E2E6E3}" destId="{729A13F0-FF97-0340-8B3B-2E53C9037DD8}" srcOrd="2" destOrd="0" presId="urn:microsoft.com/office/officeart/2005/8/layout/hChevron3"/>
    <dgm:cxn modelId="{7BABFAF2-0A30-8443-801D-8DD37452EC40}" type="presParOf" srcId="{D00232C0-FBFE-FE4C-8DDA-F342C1E2E6E3}" destId="{2F0749BC-C357-7640-8E99-7C2639A0887C}" srcOrd="3" destOrd="0" presId="urn:microsoft.com/office/officeart/2005/8/layout/hChevron3"/>
    <dgm:cxn modelId="{C03D31C2-9511-B740-92F0-3EB8023C8A90}" type="presParOf" srcId="{D00232C0-FBFE-FE4C-8DDA-F342C1E2E6E3}" destId="{ACF8D747-AEDC-CC46-BD85-771685AED5E3}" srcOrd="4" destOrd="0" presId="urn:microsoft.com/office/officeart/2005/8/layout/hChevron3"/>
    <dgm:cxn modelId="{6B68C75C-F229-F548-8BED-AF946C474F3C}" type="presParOf" srcId="{D00232C0-FBFE-FE4C-8DDA-F342C1E2E6E3}" destId="{E9488744-A7DD-684C-BBF9-3C7F83B000EA}" srcOrd="5" destOrd="0" presId="urn:microsoft.com/office/officeart/2005/8/layout/hChevron3"/>
    <dgm:cxn modelId="{2D977577-A988-E54B-A5D5-56B622F3F5D1}" type="presParOf" srcId="{D00232C0-FBFE-FE4C-8DDA-F342C1E2E6E3}" destId="{CA8F2FE3-3F2D-2A46-BAA2-E020601EFB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6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know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0C1DD651-74F1-A444-ACB7-37D19C7BA8F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Steps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12231-034D-EC43-A998-C42CF6BC44EC}">
      <dsp:nvSpPr>
        <dsp:cNvPr id="0" name=""/>
        <dsp:cNvSpPr/>
      </dsp:nvSpPr>
      <dsp:spPr>
        <a:xfrm>
          <a:off x="2404" y="0"/>
          <a:ext cx="2412053" cy="306550"/>
        </a:xfrm>
        <a:prstGeom prst="homePlate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</a:t>
          </a:r>
          <a:endParaRPr lang="en-US" sz="1500" kern="1200" dirty="0"/>
        </a:p>
      </dsp:txBody>
      <dsp:txXfrm>
        <a:off x="2404" y="0"/>
        <a:ext cx="2335416" cy="306550"/>
      </dsp:txXfrm>
    </dsp:sp>
    <dsp:sp modelId="{729A13F0-FF97-0340-8B3B-2E53C9037DD8}">
      <dsp:nvSpPr>
        <dsp:cNvPr id="0" name=""/>
        <dsp:cNvSpPr/>
      </dsp:nvSpPr>
      <dsp:spPr>
        <a:xfrm>
          <a:off x="1932046" y="0"/>
          <a:ext cx="2412053" cy="306550"/>
        </a:xfrm>
        <a:prstGeom prst="chevron">
          <a:avLst/>
        </a:prstGeom>
        <a:solidFill>
          <a:srgbClr val="8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we did</a:t>
          </a:r>
          <a:endParaRPr lang="en-US" sz="1500" kern="1200" dirty="0"/>
        </a:p>
      </dsp:txBody>
      <dsp:txXfrm>
        <a:off x="2085321" y="0"/>
        <a:ext cx="2105503" cy="306550"/>
      </dsp:txXfrm>
    </dsp:sp>
    <dsp:sp modelId="{ACF8D747-AEDC-CC46-BD85-771685AED5E3}">
      <dsp:nvSpPr>
        <dsp:cNvPr id="0" name=""/>
        <dsp:cNvSpPr/>
      </dsp:nvSpPr>
      <dsp:spPr>
        <a:xfrm>
          <a:off x="3861689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we did</a:t>
          </a:r>
          <a:endParaRPr lang="en-US" sz="1500" kern="1200" dirty="0"/>
        </a:p>
      </dsp:txBody>
      <dsp:txXfrm>
        <a:off x="4014964" y="0"/>
        <a:ext cx="2105503" cy="306550"/>
      </dsp:txXfrm>
    </dsp:sp>
    <dsp:sp modelId="{CA8F2FE3-3F2D-2A46-BAA2-E020601EFB09}">
      <dsp:nvSpPr>
        <dsp:cNvPr id="0" name=""/>
        <dsp:cNvSpPr/>
      </dsp:nvSpPr>
      <dsp:spPr>
        <a:xfrm>
          <a:off x="5791331" y="0"/>
          <a:ext cx="2412053" cy="3065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Reflections</a:t>
          </a:r>
          <a:endParaRPr lang="en-US" sz="1500" kern="1200" dirty="0"/>
        </a:p>
      </dsp:txBody>
      <dsp:txXfrm>
        <a:off x="5944606" y="0"/>
        <a:ext cx="2105503" cy="306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F79A9-A531-4540-A34A-72A782D36C38}" type="datetime1">
              <a:rPr lang="en-US" smtClean="0"/>
              <a:t>4/10/15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3520-E1C7-ED42-8878-C02EA93F6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639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30247-DEFF-9B4B-8B0C-0CED365AB90E}" type="datetime1">
              <a:rPr lang="en-US" smtClean="0"/>
              <a:t>4/10/15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F19BD-D73B-1A4C-AC85-7AA2A94D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426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39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MVC part?</a:t>
            </a:r>
          </a:p>
          <a:p>
            <a:r>
              <a:rPr lang="en-US" dirty="0" smtClean="0"/>
              <a:t>----- Meeting Notes (8/5/13 09:22) -----</a:t>
            </a:r>
          </a:p>
          <a:p>
            <a:r>
              <a:rPr lang="en-US" dirty="0" smtClean="0"/>
              <a:t>Based on requirements of clients for parallel tasks and sequential tasks...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1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(8/5/13 09:22) -----</a:t>
            </a:r>
          </a:p>
          <a:p>
            <a:r>
              <a:rPr lang="en-US"/>
              <a:t>Parathenthesis input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4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5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all inputs and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01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all inputs and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01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 DEMO VIDEO!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04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type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71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type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71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time covered scope </a:t>
            </a:r>
            <a:r>
              <a:rPr lang="en-US" dirty="0" err="1" smtClean="0"/>
              <a:t>chache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57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(8/5/13 09:22) -----</a:t>
            </a:r>
          </a:p>
          <a:p>
            <a:r>
              <a:rPr lang="en-US"/>
              <a:t>Scrum….</a:t>
            </a:r>
          </a:p>
          <a:p>
            <a:r>
              <a:rPr lang="en-US"/>
              <a:t>Iterative….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6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endParaRPr lang="en-US" dirty="0"/>
          </a:p>
          <a:p>
            <a:r>
              <a:rPr lang="en-US" dirty="0"/>
              <a:t>----- Meeting Notes (8/5/13 09:22) -----</a:t>
            </a:r>
          </a:p>
          <a:p>
            <a:r>
              <a:rPr lang="en-US" dirty="0"/>
              <a:t>Task meaning</a:t>
            </a:r>
          </a:p>
          <a:p>
            <a:r>
              <a:rPr lang="en-US" dirty="0"/>
              <a:t>Correctness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54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Upsham</a:t>
            </a:r>
            <a:r>
              <a:rPr lang="en-US" dirty="0" smtClean="0"/>
              <a:t>, you had some better ideas</a:t>
            </a:r>
          </a:p>
          <a:p>
            <a:r>
              <a:rPr lang="en-US" dirty="0" smtClean="0"/>
              <a:t>Put on top and focus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57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Monitor-two more documents…</a:t>
            </a:r>
          </a:p>
          <a:p>
            <a:r>
              <a:rPr lang="en-US" dirty="0" smtClean="0"/>
              <a:t>Open- team after us may not understand</a:t>
            </a:r>
          </a:p>
          <a:p>
            <a:endParaRPr lang="en-US" dirty="0" smtClean="0"/>
          </a:p>
          <a:p>
            <a:r>
              <a:rPr lang="en-US" dirty="0" smtClean="0"/>
              <a:t>Not done</a:t>
            </a:r>
          </a:p>
          <a:p>
            <a:r>
              <a:rPr lang="en-US" dirty="0" smtClean="0"/>
              <a:t>2 –team expertise and last time</a:t>
            </a:r>
          </a:p>
          <a:p>
            <a:r>
              <a:rPr lang="en-US" dirty="0" smtClean="0"/>
              <a:t>5%</a:t>
            </a:r>
          </a:p>
          <a:p>
            <a:r>
              <a:rPr lang="en-US" dirty="0" smtClean="0"/>
              <a:t>----- Meeting Notes (8/8/13 21:10) -----</a:t>
            </a:r>
          </a:p>
          <a:p>
            <a:r>
              <a:rPr lang="en-US" dirty="0" smtClean="0"/>
              <a:t>Team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85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(8/8/13 21:20) -----</a:t>
            </a:r>
          </a:p>
          <a:p>
            <a:r>
              <a:rPr lang="en-US"/>
              <a:t>unit testing mention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90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08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60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60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60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42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98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98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72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Add Gizmo arch table</a:t>
            </a:r>
          </a:p>
          <a:p>
            <a:r>
              <a:rPr lang="en-US" dirty="0" smtClean="0"/>
              <a:t>Put them at the beginning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19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Tried on mock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6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Tried on mock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6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4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Analysis on gizmo system…cannot use it….proposed </a:t>
            </a:r>
            <a:r>
              <a:rPr lang="en-US" dirty="0" err="1" smtClean="0"/>
              <a:t>requireemnts</a:t>
            </a:r>
            <a:r>
              <a:rPr lang="en-US" dirty="0" smtClean="0"/>
              <a:t>…draft version</a:t>
            </a:r>
          </a:p>
          <a:p>
            <a:r>
              <a:rPr lang="en-US" dirty="0" err="1" smtClean="0"/>
              <a:t>GizmoE</a:t>
            </a:r>
            <a:r>
              <a:rPr lang="en-US" dirty="0" smtClean="0"/>
              <a:t> = 576,</a:t>
            </a:r>
            <a:r>
              <a:rPr lang="en-US" baseline="0" dirty="0" smtClean="0"/>
              <a:t> Gizmo = 2880</a:t>
            </a:r>
          </a:p>
          <a:p>
            <a:r>
              <a:rPr lang="en-US" baseline="0" dirty="0" smtClean="0"/>
              <a:t>Finalized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…</a:t>
            </a:r>
            <a:r>
              <a:rPr lang="en-US" baseline="0" dirty="0" err="1" smtClean="0"/>
              <a:t>finalised</a:t>
            </a:r>
            <a:r>
              <a:rPr lang="en-US" baseline="0" dirty="0" smtClean="0"/>
              <a:t> arch…</a:t>
            </a:r>
            <a:r>
              <a:rPr lang="en-US" baseline="0" dirty="0" err="1" smtClean="0"/>
              <a:t>implesemnt</a:t>
            </a:r>
            <a:r>
              <a:rPr lang="en-US" baseline="0" dirty="0" smtClean="0"/>
              <a:t> arch…implement system and </a:t>
            </a:r>
            <a:r>
              <a:rPr lang="en-US" baseline="0" dirty="0" err="1" smtClean="0"/>
              <a:t>delivverd</a:t>
            </a:r>
            <a:endParaRPr lang="en-US" baseline="0" dirty="0" smtClean="0"/>
          </a:p>
          <a:p>
            <a:r>
              <a:rPr lang="en-US" baseline="0" dirty="0" smtClean="0"/>
              <a:t> change it to first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6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MVC part?</a:t>
            </a:r>
          </a:p>
          <a:p>
            <a:r>
              <a:rPr lang="en-US" dirty="0" smtClean="0"/>
              <a:t>Deliverables for system</a:t>
            </a:r>
          </a:p>
          <a:p>
            <a:r>
              <a:rPr lang="en-US" dirty="0" smtClean="0"/>
              <a:t>Ability to define custom errors-cap developers</a:t>
            </a:r>
          </a:p>
          <a:p>
            <a:r>
              <a:rPr lang="en-US" dirty="0" smtClean="0"/>
              <a:t>Catch errors…</a:t>
            </a:r>
          </a:p>
          <a:p>
            <a:r>
              <a:rPr lang="en-US" dirty="0" smtClean="0"/>
              <a:t>Custom</a:t>
            </a:r>
            <a:r>
              <a:rPr lang="en-US" baseline="0" dirty="0" smtClean="0"/>
              <a:t> errors</a:t>
            </a:r>
          </a:p>
          <a:p>
            <a:r>
              <a:rPr lang="en-US" baseline="0" dirty="0" smtClean="0"/>
              <a:t>Requirements for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14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MVC part?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1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Composability</a:t>
            </a:r>
            <a:r>
              <a:rPr lang="en-US" baseline="0" dirty="0" smtClean="0"/>
              <a:t> scenario? QAS06</a:t>
            </a:r>
          </a:p>
          <a:p>
            <a:r>
              <a:rPr lang="en-US" baseline="0" dirty="0" smtClean="0"/>
              <a:t>Designed for user defined error handling – through mapping modes</a:t>
            </a:r>
          </a:p>
          <a:p>
            <a:r>
              <a:rPr lang="en-US" baseline="0" dirty="0" smtClean="0"/>
              <a:t>Make two slides</a:t>
            </a:r>
          </a:p>
          <a:p>
            <a:r>
              <a:rPr lang="en-US" baseline="0" dirty="0" smtClean="0"/>
              <a:t>Split data flow and execution flow- to have two </a:t>
            </a:r>
            <a:r>
              <a:rPr lang="en-US" baseline="0" dirty="0" err="1" smtClean="0"/>
              <a:t>aspects..execution</a:t>
            </a:r>
            <a:r>
              <a:rPr lang="en-US" baseline="0" dirty="0" smtClean="0"/>
              <a:t> and data</a:t>
            </a:r>
          </a:p>
          <a:p>
            <a:r>
              <a:rPr lang="en-US" baseline="0" dirty="0" smtClean="0"/>
              <a:t>Custom user input</a:t>
            </a:r>
          </a:p>
          <a:p>
            <a:r>
              <a:rPr lang="en-US" baseline="0" dirty="0" smtClean="0"/>
              <a:t>Ability to add data flow modes on the fly</a:t>
            </a:r>
          </a:p>
          <a:p>
            <a:r>
              <a:rPr lang="en-US" baseline="0" dirty="0" err="1" smtClean="0"/>
              <a:t>Talsk</a:t>
            </a:r>
            <a:r>
              <a:rPr lang="en-US" baseline="0" dirty="0" smtClean="0"/>
              <a:t> about all modes</a:t>
            </a:r>
          </a:p>
          <a:p>
            <a:r>
              <a:rPr lang="en-US" baseline="0" dirty="0" smtClean="0"/>
              <a:t>Error- error flows</a:t>
            </a:r>
          </a:p>
          <a:p>
            <a:r>
              <a:rPr lang="en-US" baseline="0" dirty="0" smtClean="0"/>
              <a:t>Stop- flow only </a:t>
            </a:r>
            <a:r>
              <a:rPr lang="en-US" baseline="0" dirty="0" err="1" smtClean="0"/>
              <a:t>st</a:t>
            </a:r>
            <a:r>
              <a:rPr lang="en-US" baseline="0" dirty="0" smtClean="0"/>
              <a:t>\op by killing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1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Composability</a:t>
            </a:r>
            <a:r>
              <a:rPr lang="en-US" baseline="0" dirty="0" smtClean="0"/>
              <a:t> scenario? QAS06</a:t>
            </a:r>
          </a:p>
          <a:p>
            <a:r>
              <a:rPr lang="en-US" baseline="0" dirty="0" smtClean="0"/>
              <a:t>Designed for user defined error handling – through mapping modes</a:t>
            </a:r>
          </a:p>
          <a:p>
            <a:r>
              <a:rPr lang="en-US" baseline="0" dirty="0" smtClean="0"/>
              <a:t>Make two slides</a:t>
            </a:r>
          </a:p>
          <a:p>
            <a:r>
              <a:rPr lang="en-US" baseline="0" dirty="0" smtClean="0"/>
              <a:t>Split data flow and execution flow- to have two </a:t>
            </a:r>
            <a:r>
              <a:rPr lang="en-US" baseline="0" dirty="0" err="1" smtClean="0"/>
              <a:t>aspects..execution</a:t>
            </a:r>
            <a:r>
              <a:rPr lang="en-US" baseline="0" dirty="0" smtClean="0"/>
              <a:t> and data</a:t>
            </a:r>
          </a:p>
          <a:p>
            <a:r>
              <a:rPr lang="en-US" baseline="0" dirty="0" smtClean="0"/>
              <a:t>Custom user input</a:t>
            </a:r>
          </a:p>
          <a:p>
            <a:r>
              <a:rPr lang="en-US" baseline="0" dirty="0" smtClean="0"/>
              <a:t>Ability to add data flow modes on the fly</a:t>
            </a:r>
          </a:p>
          <a:p>
            <a:r>
              <a:rPr lang="en-US" baseline="0" dirty="0" err="1" smtClean="0"/>
              <a:t>Talsk</a:t>
            </a:r>
            <a:r>
              <a:rPr lang="en-US" baseline="0" dirty="0" smtClean="0"/>
              <a:t> about all modes</a:t>
            </a:r>
          </a:p>
          <a:p>
            <a:r>
              <a:rPr lang="en-US" baseline="0" dirty="0" smtClean="0"/>
              <a:t>Error- error flows</a:t>
            </a:r>
          </a:p>
          <a:p>
            <a:r>
              <a:rPr lang="en-US" baseline="0" dirty="0" smtClean="0"/>
              <a:t>Stop- flow only </a:t>
            </a:r>
            <a:r>
              <a:rPr lang="en-US" baseline="0" dirty="0" err="1" smtClean="0"/>
              <a:t>st</a:t>
            </a:r>
            <a:r>
              <a:rPr lang="en-US" baseline="0" dirty="0" smtClean="0"/>
              <a:t>\op by killing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1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MVC part?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F19BD-D73B-1A4C-AC85-7AA2A94D30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1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2487-9743-5B4B-B60D-BFB577B107F4}" type="datetime1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A73-B744-FA48-B85F-5F14932717B9}" type="datetime1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6B41-1C21-BF49-9671-C26A8059A87A}" type="datetime1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4ECAE-E966-FF4A-9081-ACFBD6940DED}" type="datetime1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0B92-91A8-904C-832E-D78603110FDE}" type="datetime1">
              <a:rPr lang="en-US" smtClean="0"/>
              <a:t>4/10/15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FAB0C-D494-6B41-93F9-26CFC414EC3D}" type="datetime1">
              <a:rPr lang="en-US" smtClean="0"/>
              <a:t>4/10/15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97D7-225C-754A-B1F9-A42EC58FC470}" type="datetime1">
              <a:rPr lang="en-US" smtClean="0"/>
              <a:t>4/10/15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45AEC-37DF-CD40-A23A-B73504CC8D1B}" type="datetime1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0F58-FA18-174B-8FF7-DAF3DACD6055}" type="datetime1">
              <a:rPr lang="en-US" smtClean="0"/>
              <a:t>4/10/15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54571C8-10C1-DF4C-A8DC-EB1074C50ED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71DDB96-020A-3F4D-9CCA-DFE2FD854764}" type="datetime1">
              <a:rPr lang="en-US" smtClean="0"/>
              <a:t>4/10/15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11.xml"/><Relationship Id="rId5" Type="http://schemas.openxmlformats.org/officeDocument/2006/relationships/diagramLayout" Target="../diagrams/layout11.xml"/><Relationship Id="rId6" Type="http://schemas.openxmlformats.org/officeDocument/2006/relationships/diagramQuickStyle" Target="../diagrams/quickStyle11.xml"/><Relationship Id="rId7" Type="http://schemas.openxmlformats.org/officeDocument/2006/relationships/diagramColors" Target="../diagrams/colors11.xml"/><Relationship Id="rId8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diagramData" Target="../diagrams/data13.xml"/><Relationship Id="rId6" Type="http://schemas.openxmlformats.org/officeDocument/2006/relationships/diagramLayout" Target="../diagrams/layout13.xml"/><Relationship Id="rId7" Type="http://schemas.openxmlformats.org/officeDocument/2006/relationships/diagramQuickStyle" Target="../diagrams/quickStyle13.xml"/><Relationship Id="rId8" Type="http://schemas.openxmlformats.org/officeDocument/2006/relationships/diagramColors" Target="../diagrams/colors13.xml"/><Relationship Id="rId9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diagramData" Target="../diagrams/data14.xml"/><Relationship Id="rId5" Type="http://schemas.openxmlformats.org/officeDocument/2006/relationships/diagramLayout" Target="../diagrams/layout14.xml"/><Relationship Id="rId6" Type="http://schemas.openxmlformats.org/officeDocument/2006/relationships/diagramQuickStyle" Target="../diagrams/quickStyle14.xml"/><Relationship Id="rId7" Type="http://schemas.openxmlformats.org/officeDocument/2006/relationships/diagramColors" Target="../diagrams/colors14.xml"/><Relationship Id="rId8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diagramData" Target="../diagrams/data15.xml"/><Relationship Id="rId6" Type="http://schemas.openxmlformats.org/officeDocument/2006/relationships/diagramLayout" Target="../diagrams/layout15.xml"/><Relationship Id="rId7" Type="http://schemas.openxmlformats.org/officeDocument/2006/relationships/diagramQuickStyle" Target="../diagrams/quickStyle15.xml"/><Relationship Id="rId8" Type="http://schemas.openxmlformats.org/officeDocument/2006/relationships/diagramColors" Target="../diagrams/colors15.xml"/><Relationship Id="rId9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diagramData" Target="../diagrams/data16.xml"/><Relationship Id="rId5" Type="http://schemas.openxmlformats.org/officeDocument/2006/relationships/diagramLayout" Target="../diagrams/layout16.xml"/><Relationship Id="rId6" Type="http://schemas.openxmlformats.org/officeDocument/2006/relationships/diagramQuickStyle" Target="../diagrams/quickStyle16.xml"/><Relationship Id="rId7" Type="http://schemas.openxmlformats.org/officeDocument/2006/relationships/diagramColors" Target="../diagrams/colors16.xml"/><Relationship Id="rId8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diagramData" Target="../diagrams/data17.xml"/><Relationship Id="rId5" Type="http://schemas.openxmlformats.org/officeDocument/2006/relationships/diagramLayout" Target="../diagrams/layout17.xml"/><Relationship Id="rId6" Type="http://schemas.openxmlformats.org/officeDocument/2006/relationships/diagramQuickStyle" Target="../diagrams/quickStyle17.xml"/><Relationship Id="rId7" Type="http://schemas.openxmlformats.org/officeDocument/2006/relationships/diagramColors" Target="../diagrams/colors17.xml"/><Relationship Id="rId8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diagramData" Target="../diagrams/data18.xml"/><Relationship Id="rId5" Type="http://schemas.openxmlformats.org/officeDocument/2006/relationships/diagramLayout" Target="../diagrams/layout18.xml"/><Relationship Id="rId6" Type="http://schemas.openxmlformats.org/officeDocument/2006/relationships/diagramQuickStyle" Target="../diagrams/quickStyle18.xml"/><Relationship Id="rId7" Type="http://schemas.openxmlformats.org/officeDocument/2006/relationships/diagramColors" Target="../diagrams/colors18.xml"/><Relationship Id="rId8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19.xml"/><Relationship Id="rId5" Type="http://schemas.openxmlformats.org/officeDocument/2006/relationships/diagramLayout" Target="../diagrams/layout19.xml"/><Relationship Id="rId6" Type="http://schemas.openxmlformats.org/officeDocument/2006/relationships/diagramQuickStyle" Target="../diagrams/quickStyle19.xml"/><Relationship Id="rId7" Type="http://schemas.openxmlformats.org/officeDocument/2006/relationships/diagramColors" Target="../diagrams/colors19.xml"/><Relationship Id="rId8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20.xml"/><Relationship Id="rId5" Type="http://schemas.openxmlformats.org/officeDocument/2006/relationships/diagramLayout" Target="../diagrams/layout20.xml"/><Relationship Id="rId6" Type="http://schemas.openxmlformats.org/officeDocument/2006/relationships/diagramQuickStyle" Target="../diagrams/quickStyle20.xml"/><Relationship Id="rId7" Type="http://schemas.openxmlformats.org/officeDocument/2006/relationships/diagramColors" Target="../diagrams/colors20.xml"/><Relationship Id="rId8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21.xml"/><Relationship Id="rId5" Type="http://schemas.openxmlformats.org/officeDocument/2006/relationships/diagramLayout" Target="../diagrams/layout21.xml"/><Relationship Id="rId6" Type="http://schemas.openxmlformats.org/officeDocument/2006/relationships/diagramQuickStyle" Target="../diagrams/quickStyle21.xml"/><Relationship Id="rId7" Type="http://schemas.openxmlformats.org/officeDocument/2006/relationships/diagramColors" Target="../diagrams/colors21.xml"/><Relationship Id="rId8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4" Type="http://schemas.openxmlformats.org/officeDocument/2006/relationships/diagramLayout" Target="../diagrams/layout22.xml"/><Relationship Id="rId5" Type="http://schemas.openxmlformats.org/officeDocument/2006/relationships/diagramQuickStyle" Target="../diagrams/quickStyle22.xml"/><Relationship Id="rId6" Type="http://schemas.openxmlformats.org/officeDocument/2006/relationships/diagramColors" Target="../diagrams/colors22.xml"/><Relationship Id="rId7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4" Type="http://schemas.openxmlformats.org/officeDocument/2006/relationships/diagramLayout" Target="../diagrams/layout23.xml"/><Relationship Id="rId5" Type="http://schemas.openxmlformats.org/officeDocument/2006/relationships/diagramQuickStyle" Target="../diagrams/quickStyle23.xml"/><Relationship Id="rId6" Type="http://schemas.openxmlformats.org/officeDocument/2006/relationships/diagramColors" Target="../diagrams/colors23.xml"/><Relationship Id="rId7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5.xml"/><Relationship Id="rId12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diagramData" Target="../diagrams/data24.xml"/><Relationship Id="rId4" Type="http://schemas.openxmlformats.org/officeDocument/2006/relationships/diagramLayout" Target="../diagrams/layout24.xml"/><Relationship Id="rId5" Type="http://schemas.openxmlformats.org/officeDocument/2006/relationships/diagramQuickStyle" Target="../diagrams/quickStyle24.xml"/><Relationship Id="rId6" Type="http://schemas.openxmlformats.org/officeDocument/2006/relationships/diagramColors" Target="../diagrams/colors24.xml"/><Relationship Id="rId7" Type="http://schemas.microsoft.com/office/2007/relationships/diagramDrawing" Target="../diagrams/drawing24.xml"/><Relationship Id="rId8" Type="http://schemas.openxmlformats.org/officeDocument/2006/relationships/diagramData" Target="../diagrams/data25.xml"/><Relationship Id="rId9" Type="http://schemas.openxmlformats.org/officeDocument/2006/relationships/diagramLayout" Target="../diagrams/layout25.xml"/><Relationship Id="rId10" Type="http://schemas.openxmlformats.org/officeDocument/2006/relationships/diagramQuickStyle" Target="../diagrams/quickStyl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4" Type="http://schemas.openxmlformats.org/officeDocument/2006/relationships/diagramLayout" Target="../diagrams/layout26.xml"/><Relationship Id="rId5" Type="http://schemas.openxmlformats.org/officeDocument/2006/relationships/diagramQuickStyle" Target="../diagrams/quickStyle26.xml"/><Relationship Id="rId6" Type="http://schemas.openxmlformats.org/officeDocument/2006/relationships/diagramColors" Target="../diagrams/colors26.xml"/><Relationship Id="rId7" Type="http://schemas.microsoft.com/office/2007/relationships/diagramDrawing" Target="../diagrams/drawing26.xml"/><Relationship Id="rId8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4" Type="http://schemas.openxmlformats.org/officeDocument/2006/relationships/diagramLayout" Target="../diagrams/layout27.xml"/><Relationship Id="rId5" Type="http://schemas.openxmlformats.org/officeDocument/2006/relationships/diagramQuickStyle" Target="../diagrams/quickStyle27.xml"/><Relationship Id="rId6" Type="http://schemas.openxmlformats.org/officeDocument/2006/relationships/diagramColors" Target="../diagrams/colors27.xml"/><Relationship Id="rId7" Type="http://schemas.microsoft.com/office/2007/relationships/diagramDrawing" Target="../diagrams/drawing27.xml"/><Relationship Id="rId8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4" Type="http://schemas.openxmlformats.org/officeDocument/2006/relationships/diagramLayout" Target="../diagrams/layout28.xml"/><Relationship Id="rId5" Type="http://schemas.openxmlformats.org/officeDocument/2006/relationships/diagramQuickStyle" Target="../diagrams/quickStyle28.xml"/><Relationship Id="rId6" Type="http://schemas.openxmlformats.org/officeDocument/2006/relationships/diagramColors" Target="../diagrams/colors28.xml"/><Relationship Id="rId7" Type="http://schemas.microsoft.com/office/2007/relationships/diagramDrawing" Target="../diagrams/drawing28.xml"/><Relationship Id="rId8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4" Type="http://schemas.openxmlformats.org/officeDocument/2006/relationships/diagramLayout" Target="../diagrams/layout29.xml"/><Relationship Id="rId5" Type="http://schemas.openxmlformats.org/officeDocument/2006/relationships/diagramQuickStyle" Target="../diagrams/quickStyle29.xml"/><Relationship Id="rId6" Type="http://schemas.openxmlformats.org/officeDocument/2006/relationships/diagramColors" Target="../diagrams/colors29.xml"/><Relationship Id="rId7" Type="http://schemas.microsoft.com/office/2007/relationships/diagramDrawing" Target="../diagrams/drawing2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4" Type="http://schemas.openxmlformats.org/officeDocument/2006/relationships/diagramLayout" Target="../diagrams/layout30.xml"/><Relationship Id="rId5" Type="http://schemas.openxmlformats.org/officeDocument/2006/relationships/diagramQuickStyle" Target="../diagrams/quickStyle30.xml"/><Relationship Id="rId6" Type="http://schemas.openxmlformats.org/officeDocument/2006/relationships/diagramColors" Target="../diagrams/colors30.xml"/><Relationship Id="rId7" Type="http://schemas.microsoft.com/office/2007/relationships/diagramDrawing" Target="../diagrams/drawing30.xml"/><Relationship Id="rId8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31.xml"/><Relationship Id="rId5" Type="http://schemas.openxmlformats.org/officeDocument/2006/relationships/diagramLayout" Target="../diagrams/layout31.xml"/><Relationship Id="rId6" Type="http://schemas.openxmlformats.org/officeDocument/2006/relationships/diagramQuickStyle" Target="../diagrams/quickStyle31.xml"/><Relationship Id="rId7" Type="http://schemas.openxmlformats.org/officeDocument/2006/relationships/diagramColors" Target="../diagrams/colors31.xml"/><Relationship Id="rId8" Type="http://schemas.microsoft.com/office/2007/relationships/diagramDrawing" Target="../diagrams/drawing31.xml"/><Relationship Id="rId9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32.xml"/><Relationship Id="rId5" Type="http://schemas.openxmlformats.org/officeDocument/2006/relationships/diagramLayout" Target="../diagrams/layout32.xml"/><Relationship Id="rId6" Type="http://schemas.openxmlformats.org/officeDocument/2006/relationships/diagramQuickStyle" Target="../diagrams/quickStyle32.xml"/><Relationship Id="rId7" Type="http://schemas.openxmlformats.org/officeDocument/2006/relationships/diagramColors" Target="../diagrams/colors32.xml"/><Relationship Id="rId8" Type="http://schemas.microsoft.com/office/2007/relationships/diagramDrawing" Target="../diagrams/drawing3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4" Type="http://schemas.openxmlformats.org/officeDocument/2006/relationships/diagramQuickStyle" Target="../diagrams/quickStyle33.xml"/><Relationship Id="rId5" Type="http://schemas.openxmlformats.org/officeDocument/2006/relationships/diagramColors" Target="../diagrams/colors33.xml"/><Relationship Id="rId6" Type="http://schemas.microsoft.com/office/2007/relationships/diagramDrawing" Target="../diagrams/drawing33.xml"/><Relationship Id="rId7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4" Type="http://schemas.openxmlformats.org/officeDocument/2006/relationships/diagramQuickStyle" Target="../diagrams/quickStyle34.xml"/><Relationship Id="rId5" Type="http://schemas.openxmlformats.org/officeDocument/2006/relationships/diagramColors" Target="../diagrams/colors34.xml"/><Relationship Id="rId6" Type="http://schemas.microsoft.com/office/2007/relationships/diagramDrawing" Target="../diagrams/drawing34.xml"/><Relationship Id="rId7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35.xml"/><Relationship Id="rId5" Type="http://schemas.openxmlformats.org/officeDocument/2006/relationships/diagramLayout" Target="../diagrams/layout35.xml"/><Relationship Id="rId6" Type="http://schemas.openxmlformats.org/officeDocument/2006/relationships/diagramQuickStyle" Target="../diagrams/quickStyle35.xml"/><Relationship Id="rId7" Type="http://schemas.openxmlformats.org/officeDocument/2006/relationships/diagramColors" Target="../diagrams/colors35.xml"/><Relationship Id="rId8" Type="http://schemas.microsoft.com/office/2007/relationships/diagramDrawing" Target="../diagrams/drawing3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7.xml"/><Relationship Id="rId12" Type="http://schemas.openxmlformats.org/officeDocument/2006/relationships/diagramColors" Target="../diagrams/colors37.xml"/><Relationship Id="rId13" Type="http://schemas.microsoft.com/office/2007/relationships/diagramDrawing" Target="../diagrams/drawing37.xml"/><Relationship Id="rId14" Type="http://schemas.openxmlformats.org/officeDocument/2006/relationships/diagramData" Target="../diagrams/data38.xml"/><Relationship Id="rId15" Type="http://schemas.openxmlformats.org/officeDocument/2006/relationships/diagramLayout" Target="../diagrams/layout38.xml"/><Relationship Id="rId16" Type="http://schemas.openxmlformats.org/officeDocument/2006/relationships/diagramQuickStyle" Target="../diagrams/quickStyle38.xml"/><Relationship Id="rId17" Type="http://schemas.openxmlformats.org/officeDocument/2006/relationships/diagramColors" Target="../diagrams/colors38.xml"/><Relationship Id="rId18" Type="http://schemas.microsoft.com/office/2007/relationships/diagramDrawing" Target="../diagrams/drawing3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diagramData" Target="../diagrams/data36.xml"/><Relationship Id="rId5" Type="http://schemas.openxmlformats.org/officeDocument/2006/relationships/diagramLayout" Target="../diagrams/layout36.xml"/><Relationship Id="rId6" Type="http://schemas.openxmlformats.org/officeDocument/2006/relationships/diagramQuickStyle" Target="../diagrams/quickStyle36.xml"/><Relationship Id="rId7" Type="http://schemas.openxmlformats.org/officeDocument/2006/relationships/diagramColors" Target="../diagrams/colors36.xml"/><Relationship Id="rId8" Type="http://schemas.microsoft.com/office/2007/relationships/diagramDrawing" Target="../diagrams/drawing36.xml"/><Relationship Id="rId9" Type="http://schemas.openxmlformats.org/officeDocument/2006/relationships/diagramData" Target="../diagrams/data37.xml"/><Relationship Id="rId10" Type="http://schemas.openxmlformats.org/officeDocument/2006/relationships/diagramLayout" Target="../diagrams/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4" Type="http://schemas.openxmlformats.org/officeDocument/2006/relationships/diagramLayout" Target="../diagrams/layout39.xml"/><Relationship Id="rId5" Type="http://schemas.openxmlformats.org/officeDocument/2006/relationships/diagramQuickStyle" Target="../diagrams/quickStyle39.xml"/><Relationship Id="rId6" Type="http://schemas.openxmlformats.org/officeDocument/2006/relationships/diagramColors" Target="../diagrams/colors39.xml"/><Relationship Id="rId7" Type="http://schemas.microsoft.com/office/2007/relationships/diagramDrawing" Target="../diagrams/drawing3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40.xml"/><Relationship Id="rId5" Type="http://schemas.openxmlformats.org/officeDocument/2006/relationships/diagramLayout" Target="../diagrams/layout40.xml"/><Relationship Id="rId6" Type="http://schemas.openxmlformats.org/officeDocument/2006/relationships/diagramQuickStyle" Target="../diagrams/quickStyle40.xml"/><Relationship Id="rId7" Type="http://schemas.openxmlformats.org/officeDocument/2006/relationships/diagramColors" Target="../diagrams/colors40.xml"/><Relationship Id="rId8" Type="http://schemas.microsoft.com/office/2007/relationships/diagramDrawing" Target="../diagrams/drawing4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41.xml"/><Relationship Id="rId5" Type="http://schemas.openxmlformats.org/officeDocument/2006/relationships/diagramLayout" Target="../diagrams/layout41.xml"/><Relationship Id="rId6" Type="http://schemas.openxmlformats.org/officeDocument/2006/relationships/diagramQuickStyle" Target="../diagrams/quickStyle41.xml"/><Relationship Id="rId7" Type="http://schemas.openxmlformats.org/officeDocument/2006/relationships/diagramColors" Target="../diagrams/colors41.xml"/><Relationship Id="rId8" Type="http://schemas.microsoft.com/office/2007/relationships/diagramDrawing" Target="../diagrams/drawing4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42.xml"/><Relationship Id="rId5" Type="http://schemas.openxmlformats.org/officeDocument/2006/relationships/diagramLayout" Target="../diagrams/layout42.xml"/><Relationship Id="rId6" Type="http://schemas.openxmlformats.org/officeDocument/2006/relationships/diagramQuickStyle" Target="../diagrams/quickStyle42.xml"/><Relationship Id="rId7" Type="http://schemas.openxmlformats.org/officeDocument/2006/relationships/diagramColors" Target="../diagrams/colors42.xml"/><Relationship Id="rId8" Type="http://schemas.microsoft.com/office/2007/relationships/diagramDrawing" Target="../diagrams/drawing4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43.xml"/><Relationship Id="rId5" Type="http://schemas.openxmlformats.org/officeDocument/2006/relationships/diagramLayout" Target="../diagrams/layout43.xml"/><Relationship Id="rId6" Type="http://schemas.openxmlformats.org/officeDocument/2006/relationships/diagramQuickStyle" Target="../diagrams/quickStyle43.xml"/><Relationship Id="rId7" Type="http://schemas.openxmlformats.org/officeDocument/2006/relationships/diagramColors" Target="../diagrams/colors43.xml"/><Relationship Id="rId8" Type="http://schemas.microsoft.com/office/2007/relationships/diagramDrawing" Target="../diagrams/drawing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4.xml"/><Relationship Id="rId12" Type="http://schemas.openxmlformats.org/officeDocument/2006/relationships/diagramQuickStyle" Target="../diagrams/quickStyle4.xml"/><Relationship Id="rId13" Type="http://schemas.openxmlformats.org/officeDocument/2006/relationships/diagramColors" Target="../diagrams/colors4.xml"/><Relationship Id="rId14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jpg"/><Relationship Id="rId10" Type="http://schemas.openxmlformats.org/officeDocument/2006/relationships/diagramData" Target="../diagrams/data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4" Type="http://schemas.openxmlformats.org/officeDocument/2006/relationships/diagramQuickStyle" Target="../diagrams/quickStyle44.xml"/><Relationship Id="rId5" Type="http://schemas.openxmlformats.org/officeDocument/2006/relationships/diagramColors" Target="../diagrams/colors44.xml"/><Relationship Id="rId6" Type="http://schemas.microsoft.com/office/2007/relationships/diagramDrawing" Target="../diagrams/drawing4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stackoverflow.com/questions/2044926/true-parallel-processing-in-jbpm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9.tiff"/><Relationship Id="rId5" Type="http://schemas.openxmlformats.org/officeDocument/2006/relationships/image" Target="../media/image54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End of Semester Presentation – Summer’13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Upsham Dawra, Sindhu Satish</a:t>
            </a:r>
            <a:endParaRPr lang="en-US" dirty="0"/>
          </a:p>
        </p:txBody>
      </p:sp>
      <p:pic>
        <p:nvPicPr>
          <p:cNvPr id="4" name="Picture 3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85" y="5881909"/>
            <a:ext cx="2717706" cy="10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6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System Requirements</a:t>
            </a:r>
            <a:endParaRPr lang="en-US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22" name="Content Placeholder 2"/>
          <p:cNvSpPr txBox="1">
            <a:spLocks/>
          </p:cNvSpPr>
          <p:nvPr/>
        </p:nvSpPr>
        <p:spPr>
          <a:xfrm>
            <a:off x="457200" y="1600200"/>
            <a:ext cx="7620000" cy="49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Tasks that are sequential, parallel and a combination of both should be executed by the system</a:t>
            </a:r>
          </a:p>
          <a:p>
            <a:r>
              <a:rPr lang="en-US" dirty="0" smtClean="0"/>
              <a:t>The system should be able to catch user defined errors</a:t>
            </a:r>
          </a:p>
          <a:p>
            <a:r>
              <a:rPr lang="en-US" dirty="0" smtClean="0"/>
              <a:t>The system should be able to handle </a:t>
            </a:r>
            <a:r>
              <a:rPr lang="en-US" dirty="0" err="1" smtClean="0"/>
              <a:t>CoBot</a:t>
            </a:r>
            <a:r>
              <a:rPr lang="en-US" dirty="0" smtClean="0"/>
              <a:t> specific functions defined by the user like monitoring the battery capacity and killing all flows of execution on low battery</a:t>
            </a:r>
          </a:p>
          <a:p>
            <a:r>
              <a:rPr lang="en-US" dirty="0" smtClean="0"/>
              <a:t>The system should support (provide prompts to) custom user-defined input</a:t>
            </a:r>
          </a:p>
          <a:p>
            <a:r>
              <a:rPr lang="en-US" dirty="0" smtClean="0"/>
              <a:t>The system should have the ability to re-compose tasks</a:t>
            </a:r>
          </a:p>
          <a:p>
            <a:r>
              <a:rPr lang="en-US" dirty="0" smtClean="0"/>
              <a:t>The system should have the ability to allow developers to easily add new capabilities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38251406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035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Overall System Architecture</a:t>
            </a:r>
            <a:endParaRPr lang="en-US" dirty="0"/>
          </a:p>
        </p:txBody>
      </p:sp>
      <p:sp>
        <p:nvSpPr>
          <p:cNvPr id="122" name="Content Placeholder 2"/>
          <p:cNvSpPr txBox="1">
            <a:spLocks/>
          </p:cNvSpPr>
          <p:nvPr/>
        </p:nvSpPr>
        <p:spPr>
          <a:xfrm>
            <a:off x="457200" y="1600200"/>
            <a:ext cx="7620000" cy="49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Macintosh HD:Users:upsham:Downloads:ArchFinal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1" y="1600199"/>
            <a:ext cx="8068567" cy="5079441"/>
          </a:xfrm>
          <a:prstGeom prst="rect">
            <a:avLst/>
          </a:prstGeom>
          <a:noFill/>
          <a:ln w="28575" cmpd="sng">
            <a:noFill/>
          </a:ln>
        </p:spPr>
      </p:pic>
      <p:cxnSp>
        <p:nvCxnSpPr>
          <p:cNvPr id="15" name="Straight Connector 14"/>
          <p:cNvCxnSpPr/>
          <p:nvPr/>
        </p:nvCxnSpPr>
        <p:spPr>
          <a:xfrm>
            <a:off x="386860" y="2473954"/>
            <a:ext cx="297412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386860" y="1600200"/>
            <a:ext cx="6731392" cy="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6860" y="1600202"/>
            <a:ext cx="0" cy="87375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60988" y="2964016"/>
            <a:ext cx="2406766" cy="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67754" y="2964016"/>
            <a:ext cx="135049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118252" y="1600201"/>
            <a:ext cx="0" cy="1363815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835746" y="3120683"/>
            <a:ext cx="0" cy="1366912"/>
          </a:xfrm>
          <a:prstGeom prst="line">
            <a:avLst/>
          </a:prstGeom>
          <a:ln w="28575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835746" y="4487595"/>
            <a:ext cx="2379352" cy="0"/>
          </a:xfrm>
          <a:prstGeom prst="line">
            <a:avLst/>
          </a:prstGeom>
          <a:ln w="28575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8215098" y="3120683"/>
            <a:ext cx="0" cy="1366912"/>
          </a:xfrm>
          <a:prstGeom prst="line">
            <a:avLst/>
          </a:prstGeom>
          <a:ln w="28575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835746" y="3120683"/>
            <a:ext cx="2379352" cy="0"/>
          </a:xfrm>
          <a:prstGeom prst="line">
            <a:avLst/>
          </a:prstGeom>
          <a:ln w="28575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23635" y="5411358"/>
            <a:ext cx="228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Capability Addition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42585" y="4636833"/>
            <a:ext cx="3090315" cy="17603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Legend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952926" y="5007555"/>
            <a:ext cx="0" cy="305428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52926" y="5312983"/>
            <a:ext cx="326859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52926" y="5007555"/>
            <a:ext cx="326859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9785" y="5007555"/>
            <a:ext cx="0" cy="305428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952926" y="5424932"/>
            <a:ext cx="0" cy="305428"/>
          </a:xfrm>
          <a:prstGeom prst="line">
            <a:avLst/>
          </a:prstGeom>
          <a:ln w="28575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952926" y="5730360"/>
            <a:ext cx="326859" cy="0"/>
          </a:xfrm>
          <a:prstGeom prst="line">
            <a:avLst/>
          </a:prstGeom>
          <a:ln w="28575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952926" y="5424932"/>
            <a:ext cx="326859" cy="0"/>
          </a:xfrm>
          <a:prstGeom prst="line">
            <a:avLst/>
          </a:prstGeom>
          <a:ln w="28575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79785" y="5424932"/>
            <a:ext cx="0" cy="305428"/>
          </a:xfrm>
          <a:prstGeom prst="line">
            <a:avLst/>
          </a:prstGeom>
          <a:ln w="28575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12155" y="4964660"/>
            <a:ext cx="3201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Task Composition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287273" y="5361362"/>
            <a:ext cx="3201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Capability Addition</a:t>
            </a:r>
            <a:endParaRPr lang="en-US" sz="1600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360988" y="2473955"/>
            <a:ext cx="0" cy="49006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68892" y="2564394"/>
            <a:ext cx="2837219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384024" y="2534885"/>
            <a:ext cx="2836" cy="195271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206111" y="2564395"/>
            <a:ext cx="0" cy="492562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206111" y="3054845"/>
            <a:ext cx="1849559" cy="2112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045854" y="3054845"/>
            <a:ext cx="9816" cy="143275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386860" y="4487595"/>
            <a:ext cx="465899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960414" y="5860713"/>
            <a:ext cx="0" cy="30542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960414" y="6166141"/>
            <a:ext cx="326859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960414" y="5860713"/>
            <a:ext cx="326859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287273" y="5860713"/>
            <a:ext cx="0" cy="30542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346195" y="5781117"/>
            <a:ext cx="3201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Task Execution</a:t>
            </a:r>
            <a:endParaRPr lang="en-US" sz="1600" dirty="0"/>
          </a:p>
        </p:txBody>
      </p:sp>
      <p:sp>
        <p:nvSpPr>
          <p:cNvPr id="6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71" name="Diagram 70"/>
          <p:cNvGraphicFramePr/>
          <p:nvPr>
            <p:extLst>
              <p:ext uri="{D42A27DB-BD31-4B8C-83A1-F6EECF244321}">
                <p14:modId xmlns:p14="http://schemas.microsoft.com/office/powerpoint/2010/main" val="1526949483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2800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 Implementation Details</a:t>
            </a:r>
            <a:endParaRPr lang="en-US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22" name="Content Placeholder 2"/>
          <p:cNvSpPr txBox="1">
            <a:spLocks/>
          </p:cNvSpPr>
          <p:nvPr/>
        </p:nvSpPr>
        <p:spPr>
          <a:xfrm>
            <a:off x="457200" y="1600200"/>
            <a:ext cx="7620000" cy="49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Task Composition Part</a:t>
            </a:r>
          </a:p>
          <a:p>
            <a:pPr lvl="1"/>
            <a:r>
              <a:rPr lang="en-US" dirty="0" smtClean="0"/>
              <a:t>Built the Task Tree Resolver, Task Executor, Capability </a:t>
            </a:r>
            <a:r>
              <a:rPr lang="en-US" dirty="0" err="1" smtClean="0"/>
              <a:t>Spawner</a:t>
            </a:r>
            <a:r>
              <a:rPr lang="en-US" dirty="0" smtClean="0"/>
              <a:t>, Capabilities &amp; Tasks, Communication Channels</a:t>
            </a:r>
          </a:p>
          <a:p>
            <a:r>
              <a:rPr lang="en-US" dirty="0" smtClean="0"/>
              <a:t>Capability Addition Part</a:t>
            </a:r>
          </a:p>
          <a:p>
            <a:pPr lvl="1"/>
            <a:r>
              <a:rPr lang="en-US" dirty="0" smtClean="0"/>
              <a:t>Developed API’s for creating &amp; adding Capabilities to the system</a:t>
            </a:r>
          </a:p>
          <a:p>
            <a:r>
              <a:rPr lang="en-US" dirty="0" smtClean="0"/>
              <a:t>Simplifications made to the system</a:t>
            </a:r>
          </a:p>
          <a:p>
            <a:pPr lvl="1"/>
            <a:r>
              <a:rPr lang="en-US" dirty="0" smtClean="0"/>
              <a:t>Created packages to store task XMLs, capability </a:t>
            </a:r>
            <a:r>
              <a:rPr lang="en-US" dirty="0" err="1" smtClean="0"/>
              <a:t>config</a:t>
            </a:r>
            <a:r>
              <a:rPr lang="en-US" dirty="0" smtClean="0"/>
              <a:t> files instead of actual databases</a:t>
            </a:r>
          </a:p>
          <a:p>
            <a:pPr lvl="1"/>
            <a:r>
              <a:rPr lang="en-US" dirty="0" smtClean="0"/>
              <a:t>Built most (not all)  features of the Analysis Module into the Task Tree Resolver for a comprehensive and meaningful execution of tasks</a:t>
            </a:r>
          </a:p>
          <a:p>
            <a:pPr lvl="1"/>
            <a:r>
              <a:rPr lang="en-US" dirty="0" smtClean="0"/>
              <a:t>Kept CoBot3 out of the system context to be used as a resource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753578926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5930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Task Composition Language</a:t>
            </a:r>
            <a:endParaRPr lang="en-US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22" name="Content Placeholder 2"/>
          <p:cNvSpPr txBox="1">
            <a:spLocks/>
          </p:cNvSpPr>
          <p:nvPr/>
        </p:nvSpPr>
        <p:spPr>
          <a:xfrm>
            <a:off x="457200" y="1600200"/>
            <a:ext cx="7620000" cy="49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TCL is designed mainly to fulfill the </a:t>
            </a:r>
            <a:r>
              <a:rPr lang="en-US" dirty="0" err="1" smtClean="0"/>
              <a:t>composability</a:t>
            </a:r>
            <a:r>
              <a:rPr lang="en-US" dirty="0" smtClean="0"/>
              <a:t> scenario </a:t>
            </a:r>
          </a:p>
          <a:p>
            <a:pPr lvl="1"/>
            <a:r>
              <a:rPr lang="en-US" dirty="0" smtClean="0"/>
              <a:t>TCL should allow a user to use existing set of tasks/capabilities to define a new task without any capability-specific language or expertise</a:t>
            </a:r>
          </a:p>
          <a:p>
            <a:pPr lvl="1"/>
            <a:r>
              <a:rPr lang="en-US" dirty="0" smtClean="0"/>
              <a:t>TCL should allow user to compose different work flow patterns; primarily, sequential, parallel, parallel within sequential and sequential within parallel patterns</a:t>
            </a:r>
          </a:p>
          <a:p>
            <a:pPr lvl="1"/>
            <a:r>
              <a:rPr lang="en-US" dirty="0" smtClean="0"/>
              <a:t>TCL should allow user to define custom errors (for error handling) through “mapping modes”</a:t>
            </a:r>
          </a:p>
          <a:p>
            <a:pPr lvl="1"/>
            <a:r>
              <a:rPr lang="en-US" dirty="0" smtClean="0"/>
              <a:t>TCL should allow user to define custom inputs </a:t>
            </a:r>
          </a:p>
          <a:p>
            <a:pPr lvl="1"/>
            <a:r>
              <a:rPr lang="en-US" dirty="0" smtClean="0"/>
              <a:t>TCL has two aspects- execution flow and data flow</a:t>
            </a:r>
          </a:p>
          <a:p>
            <a:pPr lvl="1"/>
            <a:r>
              <a:rPr lang="en-US" dirty="0" smtClean="0"/>
              <a:t>Ability to define and add new data flow “modes” to the language should be supported by the system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469991506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14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Task Composition Language</a:t>
            </a:r>
            <a:endParaRPr lang="en-US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22" name="Content Placeholder 2"/>
          <p:cNvSpPr txBox="1">
            <a:spLocks/>
          </p:cNvSpPr>
          <p:nvPr/>
        </p:nvSpPr>
        <p:spPr>
          <a:xfrm>
            <a:off x="457200" y="1600200"/>
            <a:ext cx="7620000" cy="49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Syntax of the TCL contains 4 main sections:</a:t>
            </a:r>
          </a:p>
          <a:p>
            <a:pPr lvl="1"/>
            <a:r>
              <a:rPr lang="en-US" dirty="0" smtClean="0"/>
              <a:t>Inputs- Defines overall inputs for the task</a:t>
            </a:r>
          </a:p>
          <a:p>
            <a:pPr lvl="1"/>
            <a:r>
              <a:rPr lang="en-US" dirty="0" smtClean="0"/>
              <a:t>Outputs</a:t>
            </a:r>
            <a:r>
              <a:rPr lang="en-US" dirty="0" smtClean="0"/>
              <a:t>- Defines overall outputs for the task</a:t>
            </a:r>
          </a:p>
          <a:p>
            <a:pPr lvl="2"/>
            <a:r>
              <a:rPr lang="en-US" dirty="0" smtClean="0"/>
              <a:t>Special output groups have been designed to collect similar outputs separately. Examples: Success, error</a:t>
            </a:r>
          </a:p>
          <a:p>
            <a:pPr lvl="1"/>
            <a:r>
              <a:rPr lang="en-US" dirty="0" smtClean="0"/>
              <a:t>Control- Defines actual workflow of the task for execution</a:t>
            </a:r>
          </a:p>
          <a:p>
            <a:pPr lvl="2"/>
            <a:r>
              <a:rPr lang="en-US" dirty="0" smtClean="0"/>
              <a:t>sequential &amp; parallel</a:t>
            </a:r>
          </a:p>
          <a:p>
            <a:pPr lvl="1"/>
            <a:r>
              <a:rPr lang="en-US" dirty="0" smtClean="0"/>
              <a:t>Data- Defines input and output mapping within task (data flows)</a:t>
            </a:r>
          </a:p>
          <a:p>
            <a:pPr lvl="2"/>
            <a:r>
              <a:rPr lang="en-US" dirty="0" smtClean="0"/>
              <a:t>Special mapping modes have been pre-defined for the system such as:</a:t>
            </a:r>
          </a:p>
          <a:p>
            <a:pPr lvl="3"/>
            <a:r>
              <a:rPr lang="en-US" dirty="0" smtClean="0"/>
              <a:t>Copy- sends overall inputs of tasks to capabilities</a:t>
            </a:r>
          </a:p>
          <a:p>
            <a:pPr lvl="3"/>
            <a:r>
              <a:rPr lang="en-US" dirty="0" smtClean="0"/>
              <a:t>Pipe- sends outputs from one capability as input to another capability</a:t>
            </a:r>
          </a:p>
          <a:p>
            <a:pPr lvl="3"/>
            <a:r>
              <a:rPr lang="en-US" dirty="0" smtClean="0"/>
              <a:t>Stop- disables or kills all other data flows other than itself</a:t>
            </a:r>
          </a:p>
          <a:p>
            <a:pPr lvl="3"/>
            <a:r>
              <a:rPr lang="en-US" dirty="0" smtClean="0"/>
              <a:t>Error- routes outputs to the error flow</a:t>
            </a:r>
            <a:r>
              <a:rPr lang="en-US" dirty="0"/>
              <a:t>s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83105414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143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Sample Task XML- I/O</a:t>
            </a:r>
            <a:endParaRPr lang="en-US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22" name="Content Placeholder 2"/>
          <p:cNvSpPr txBox="1">
            <a:spLocks/>
          </p:cNvSpPr>
          <p:nvPr/>
        </p:nvSpPr>
        <p:spPr>
          <a:xfrm>
            <a:off x="457200" y="1600200"/>
            <a:ext cx="7620000" cy="49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148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62272" y="1600200"/>
            <a:ext cx="5518539" cy="156714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i="1" dirty="0"/>
              <a:t>&lt;?xml version="1.0"?&gt;</a:t>
            </a:r>
          </a:p>
          <a:p>
            <a:r>
              <a:rPr lang="en-US" sz="1600" i="1" dirty="0"/>
              <a:t>&lt;task name="Find Advisor Task"&gt;</a:t>
            </a:r>
          </a:p>
          <a:p>
            <a:r>
              <a:rPr lang="en-US" sz="1600" i="1" dirty="0"/>
              <a:t>  &lt;!-- inputs to the task --&gt;</a:t>
            </a:r>
          </a:p>
          <a:p>
            <a:r>
              <a:rPr lang="en-US" sz="1600" i="1" dirty="0"/>
              <a:t>  &lt;inputs&gt;</a:t>
            </a:r>
          </a:p>
          <a:p>
            <a:r>
              <a:rPr lang="en-US" sz="1600" i="1" dirty="0"/>
              <a:t>     &lt;input name="</a:t>
            </a:r>
            <a:r>
              <a:rPr lang="en-US" sz="1600" i="1" dirty="0" err="1"/>
              <a:t>AdvisorName</a:t>
            </a:r>
            <a:r>
              <a:rPr lang="en-US" sz="1600" i="1" dirty="0"/>
              <a:t>" type="String"/&gt;</a:t>
            </a:r>
          </a:p>
          <a:p>
            <a:r>
              <a:rPr lang="en-US" sz="1600" i="1" dirty="0"/>
              <a:t>  &lt;/inputs&gt;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2272" y="3602828"/>
            <a:ext cx="5518539" cy="187365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i="1" dirty="0"/>
              <a:t>&lt;outputs&gt;</a:t>
            </a:r>
          </a:p>
          <a:p>
            <a:r>
              <a:rPr lang="en-US" sz="1600" i="1" dirty="0"/>
              <a:t> </a:t>
            </a:r>
            <a:r>
              <a:rPr lang="en-US" sz="1600" i="1" dirty="0" smtClean="0"/>
              <a:t>   &lt;</a:t>
            </a:r>
            <a:r>
              <a:rPr lang="en-US" sz="1600" i="1" dirty="0" err="1"/>
              <a:t>outputGroup</a:t>
            </a:r>
            <a:r>
              <a:rPr lang="en-US" sz="1600" i="1" dirty="0"/>
              <a:t> status="</a:t>
            </a:r>
            <a:r>
              <a:rPr lang="en-US" sz="1600" i="1" dirty="0" smtClean="0"/>
              <a:t>error”&gt;</a:t>
            </a:r>
          </a:p>
          <a:p>
            <a:r>
              <a:rPr lang="en-US" sz="1600" i="1" dirty="0"/>
              <a:t> </a:t>
            </a:r>
            <a:r>
              <a:rPr lang="en-US" sz="1600" i="1" dirty="0" smtClean="0"/>
              <a:t>   &lt;</a:t>
            </a:r>
            <a:r>
              <a:rPr lang="en-US" sz="1600" i="1" dirty="0"/>
              <a:t>output name="</a:t>
            </a:r>
            <a:r>
              <a:rPr lang="en-US" sz="1600" i="1" dirty="0" err="1"/>
              <a:t>AdvisorNotFound</a:t>
            </a:r>
            <a:r>
              <a:rPr lang="en-US" sz="1600" i="1" dirty="0"/>
              <a:t>" type="Boolean"/&gt;</a:t>
            </a:r>
          </a:p>
          <a:p>
            <a:r>
              <a:rPr lang="en-US" sz="1600" i="1" dirty="0" smtClean="0"/>
              <a:t>    &lt;</a:t>
            </a:r>
            <a:r>
              <a:rPr lang="en-US" sz="1600" i="1" dirty="0"/>
              <a:t>output name="</a:t>
            </a:r>
            <a:r>
              <a:rPr lang="en-US" sz="1600" i="1" dirty="0" err="1"/>
              <a:t>AdvisorNotFree</a:t>
            </a:r>
            <a:r>
              <a:rPr lang="en-US" sz="1600" i="1" dirty="0"/>
              <a:t>" type="Boolean"/</a:t>
            </a:r>
            <a:r>
              <a:rPr lang="en-US" sz="1600" i="1" dirty="0" smtClean="0"/>
              <a:t>&gt;</a:t>
            </a:r>
          </a:p>
          <a:p>
            <a:r>
              <a:rPr lang="en-US" sz="1600" i="1" dirty="0"/>
              <a:t> </a:t>
            </a:r>
            <a:r>
              <a:rPr lang="en-US" sz="1600" i="1" dirty="0" smtClean="0"/>
              <a:t>   &lt;</a:t>
            </a:r>
            <a:r>
              <a:rPr lang="en-US" sz="1600" i="1" dirty="0"/>
              <a:t>output name="</a:t>
            </a:r>
            <a:r>
              <a:rPr lang="en-US" sz="1600" i="1" dirty="0" err="1"/>
              <a:t>AdvisorPhotoNotAvailable</a:t>
            </a:r>
            <a:r>
              <a:rPr lang="en-US" sz="1600" i="1" dirty="0"/>
              <a:t>" type="Boolean"/&gt;</a:t>
            </a:r>
          </a:p>
          <a:p>
            <a:r>
              <a:rPr lang="en-US" sz="1600" i="1" dirty="0" smtClean="0"/>
              <a:t>    &lt;</a:t>
            </a:r>
            <a:r>
              <a:rPr lang="en-US" sz="1600" i="1" dirty="0"/>
              <a:t>/</a:t>
            </a:r>
            <a:r>
              <a:rPr lang="en-US" sz="1600" i="1" dirty="0" err="1"/>
              <a:t>outputGroup</a:t>
            </a:r>
            <a:r>
              <a:rPr lang="en-US" sz="1600" i="1" dirty="0"/>
              <a:t>&gt;</a:t>
            </a:r>
          </a:p>
          <a:p>
            <a:r>
              <a:rPr lang="en-US" sz="1600" i="1" dirty="0"/>
              <a:t>  &lt;/outputs&gt;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4225" y="5684560"/>
            <a:ext cx="4938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Shows how the inputs and outputs are defined for the task “Find Advisor Task”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99965367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82852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Sample Task XML- Control/Data </a:t>
            </a: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343418980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2" name="Content Placeholder 2"/>
          <p:cNvSpPr txBox="1">
            <a:spLocks/>
          </p:cNvSpPr>
          <p:nvPr/>
        </p:nvSpPr>
        <p:spPr>
          <a:xfrm>
            <a:off x="457200" y="1600200"/>
            <a:ext cx="7620000" cy="49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148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77950" y="1600201"/>
            <a:ext cx="5316828" cy="228841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i="1" dirty="0"/>
              <a:t>&lt;control&gt;</a:t>
            </a:r>
          </a:p>
          <a:p>
            <a:r>
              <a:rPr lang="en-US" sz="1600" i="1" dirty="0"/>
              <a:t>	  &lt;flow type="sequence"&gt;</a:t>
            </a:r>
          </a:p>
          <a:p>
            <a:r>
              <a:rPr lang="en-US" sz="1600" i="1" dirty="0"/>
              <a:t>		 &lt;step name="</a:t>
            </a:r>
            <a:r>
              <a:rPr lang="en-US" sz="1600" i="1" dirty="0" err="1"/>
              <a:t>FindIfKnown</a:t>
            </a:r>
            <a:r>
              <a:rPr lang="en-US" sz="1600" i="1" dirty="0"/>
              <a:t>" id="2"/</a:t>
            </a:r>
            <a:r>
              <a:rPr lang="en-US" sz="1600" i="1" dirty="0" smtClean="0"/>
              <a:t>&gt;</a:t>
            </a:r>
            <a:endParaRPr lang="en-US" sz="1600" i="1" dirty="0"/>
          </a:p>
          <a:p>
            <a:r>
              <a:rPr lang="en-US" sz="1600" i="1" dirty="0"/>
              <a:t>		 &lt;flow type="parallel"&gt;</a:t>
            </a:r>
          </a:p>
          <a:p>
            <a:r>
              <a:rPr lang="en-US" sz="1600" i="1" dirty="0"/>
              <a:t>		   &lt;step name="</a:t>
            </a:r>
            <a:r>
              <a:rPr lang="en-US" sz="1600" i="1" dirty="0" err="1"/>
              <a:t>SeeAppearance</a:t>
            </a:r>
            <a:r>
              <a:rPr lang="en-US" sz="1600" i="1" dirty="0"/>
              <a:t>" id="3"/&gt;</a:t>
            </a:r>
          </a:p>
          <a:p>
            <a:r>
              <a:rPr lang="en-US" sz="1600" i="1" dirty="0"/>
              <a:t>		   &lt;step name="</a:t>
            </a:r>
            <a:r>
              <a:rPr lang="en-US" sz="1600" i="1" dirty="0" err="1"/>
              <a:t>GoTalkToPerson</a:t>
            </a:r>
            <a:r>
              <a:rPr lang="en-US" sz="1600" i="1" dirty="0"/>
              <a:t>" id="4"/&gt;</a:t>
            </a:r>
          </a:p>
          <a:p>
            <a:r>
              <a:rPr lang="en-US" sz="1600" i="1" dirty="0"/>
              <a:t>		 &lt;/flow&gt;</a:t>
            </a:r>
          </a:p>
          <a:p>
            <a:r>
              <a:rPr lang="en-US" sz="1600" i="1" dirty="0"/>
              <a:t>	  &lt;/flow&gt;</a:t>
            </a:r>
          </a:p>
          <a:p>
            <a:r>
              <a:rPr lang="en-US" sz="1600" i="1" dirty="0"/>
              <a:t>  &lt;/control&gt;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7950" y="4170856"/>
            <a:ext cx="5316828" cy="235198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&lt;</a:t>
            </a:r>
            <a:r>
              <a:rPr lang="en-US" sz="1600" i="1" dirty="0" smtClean="0"/>
              <a:t>data&gt;</a:t>
            </a:r>
            <a:r>
              <a:rPr lang="en-US" sz="1600" i="1" dirty="0"/>
              <a:t>	 </a:t>
            </a:r>
          </a:p>
          <a:p>
            <a:r>
              <a:rPr lang="en-US" sz="1600" i="1" dirty="0"/>
              <a:t>     &lt;mapping mode="copy"&gt;</a:t>
            </a:r>
          </a:p>
          <a:p>
            <a:r>
              <a:rPr lang="en-US" sz="1600" i="1" dirty="0"/>
              <a:t>	    &lt;source name = "</a:t>
            </a:r>
            <a:r>
              <a:rPr lang="en-US" sz="1600" i="1" dirty="0" err="1"/>
              <a:t>AdvisorName</a:t>
            </a:r>
            <a:r>
              <a:rPr lang="en-US" sz="1600" i="1" dirty="0"/>
              <a:t>"/&gt;</a:t>
            </a:r>
          </a:p>
          <a:p>
            <a:r>
              <a:rPr lang="en-US" sz="1600" i="1" dirty="0"/>
              <a:t>		&lt;target ref="2" name="</a:t>
            </a:r>
            <a:r>
              <a:rPr lang="en-US" sz="1600" i="1" dirty="0" err="1"/>
              <a:t>PersonName</a:t>
            </a:r>
            <a:r>
              <a:rPr lang="en-US" sz="1600" i="1" dirty="0"/>
              <a:t>"/&gt;</a:t>
            </a:r>
          </a:p>
          <a:p>
            <a:r>
              <a:rPr lang="en-US" sz="1600" i="1" dirty="0"/>
              <a:t>	 &lt;/mapping&gt;</a:t>
            </a:r>
          </a:p>
          <a:p>
            <a:r>
              <a:rPr lang="en-US" sz="1600" i="1" dirty="0"/>
              <a:t>		 &lt;mapping mode="pipe"&gt;</a:t>
            </a:r>
          </a:p>
          <a:p>
            <a:r>
              <a:rPr lang="en-US" sz="1600" i="1" dirty="0"/>
              <a:t>		&lt;source ref="2" name="</a:t>
            </a:r>
            <a:r>
              <a:rPr lang="en-US" sz="1600" i="1" dirty="0" err="1"/>
              <a:t>CurrentLocation</a:t>
            </a:r>
            <a:r>
              <a:rPr lang="en-US" sz="1600" i="1" dirty="0"/>
              <a:t>"/&gt;</a:t>
            </a:r>
          </a:p>
          <a:p>
            <a:r>
              <a:rPr lang="en-US" sz="1600" i="1" dirty="0"/>
              <a:t>		&lt;target ref="4" name="location" /&gt;</a:t>
            </a:r>
          </a:p>
          <a:p>
            <a:r>
              <a:rPr lang="en-US" sz="1600" i="1" dirty="0"/>
              <a:t>	 &lt;/mapping&gt;</a:t>
            </a:r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8100" y="1991348"/>
            <a:ext cx="2160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Shows the workflow defined by the user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18100" y="4448631"/>
            <a:ext cx="2160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Shows the input/output mapping through use of modes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005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16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7886" y="4915515"/>
            <a:ext cx="7620000" cy="797726"/>
          </a:xfrm>
        </p:spPr>
        <p:txBody>
          <a:bodyPr/>
          <a:lstStyle/>
          <a:p>
            <a:pPr algn="r"/>
            <a:r>
              <a:rPr lang="en-US" dirty="0" smtClean="0"/>
              <a:t>Project Demo</a:t>
            </a:r>
            <a:endParaRPr lang="en-US" dirty="0"/>
          </a:p>
        </p:txBody>
      </p:sp>
      <p:pic>
        <p:nvPicPr>
          <p:cNvPr id="2" name="Picture 1" descr="demoro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7801"/>
            <a:ext cx="5800737" cy="38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Meet Advisor with Battery Task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4981" y="1825625"/>
            <a:ext cx="4664358" cy="40163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6853" y="3365500"/>
            <a:ext cx="1460915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BatteryMonitorTask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3007822" y="3365500"/>
            <a:ext cx="1538704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MeetAdvisor</a:t>
            </a:r>
            <a:endParaRPr lang="en-US" sz="1600" dirty="0" smtClean="0"/>
          </a:p>
          <a:p>
            <a:pPr algn="ctr"/>
            <a:r>
              <a:rPr lang="en-US" sz="1600" dirty="0" smtClean="0"/>
              <a:t>Task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2419205" y="1651000"/>
            <a:ext cx="381000" cy="3492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49205" y="5667375"/>
            <a:ext cx="381000" cy="34925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651439" y="5648960"/>
            <a:ext cx="381000" cy="34925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7" idx="5"/>
            <a:endCxn id="38" idx="0"/>
          </p:cNvCxnSpPr>
          <p:nvPr/>
        </p:nvCxnSpPr>
        <p:spPr>
          <a:xfrm>
            <a:off x="2744409" y="1949104"/>
            <a:ext cx="1032765" cy="1416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3"/>
          </p:cNvCxnSpPr>
          <p:nvPr/>
        </p:nvCxnSpPr>
        <p:spPr>
          <a:xfrm flipH="1">
            <a:off x="1339705" y="1949104"/>
            <a:ext cx="1135296" cy="1416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777175" y="4508500"/>
            <a:ext cx="1" cy="11384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133243" y="4508500"/>
            <a:ext cx="3447" cy="11384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66" idx="0"/>
          </p:cNvCxnSpPr>
          <p:nvPr/>
        </p:nvCxnSpPr>
        <p:spPr>
          <a:xfrm>
            <a:off x="4465483" y="4508500"/>
            <a:ext cx="0" cy="11384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353203" y="4511040"/>
            <a:ext cx="0" cy="120748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rot="5400000">
            <a:off x="2124889" y="4968887"/>
            <a:ext cx="144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Advisor </a:t>
            </a:r>
            <a:r>
              <a:rPr lang="en-US" sz="1200" i="1" dirty="0" err="1" smtClean="0"/>
              <a:t>NotFound</a:t>
            </a:r>
            <a:r>
              <a:rPr lang="en-US" sz="1200" i="1" dirty="0" smtClean="0"/>
              <a:t> (output)</a:t>
            </a:r>
            <a:endParaRPr lang="en-US" sz="1200" i="1" dirty="0"/>
          </a:p>
        </p:txBody>
      </p:sp>
      <p:sp>
        <p:nvSpPr>
          <p:cNvPr id="61" name="TextBox 60"/>
          <p:cNvSpPr txBox="1"/>
          <p:nvPr/>
        </p:nvSpPr>
        <p:spPr>
          <a:xfrm rot="5400000">
            <a:off x="4153573" y="4839502"/>
            <a:ext cx="121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 smtClean="0"/>
              <a:t>AdvisorPhoto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NotAvailable</a:t>
            </a:r>
            <a:r>
              <a:rPr lang="en-US" sz="1200" i="1" dirty="0" smtClean="0"/>
              <a:t> (output)</a:t>
            </a:r>
            <a:endParaRPr lang="en-US" sz="1200" i="1" dirty="0"/>
          </a:p>
        </p:txBody>
      </p:sp>
      <p:sp>
        <p:nvSpPr>
          <p:cNvPr id="62" name="TextBox 61"/>
          <p:cNvSpPr txBox="1"/>
          <p:nvPr/>
        </p:nvSpPr>
        <p:spPr>
          <a:xfrm rot="5400000">
            <a:off x="2918192" y="4847630"/>
            <a:ext cx="11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Advisor </a:t>
            </a:r>
            <a:r>
              <a:rPr lang="en-US" sz="1200" i="1" dirty="0" err="1" smtClean="0"/>
              <a:t>NotFree</a:t>
            </a:r>
            <a:r>
              <a:rPr lang="en-US" sz="1200" i="1" dirty="0" smtClean="0"/>
              <a:t> (output)</a:t>
            </a:r>
            <a:endParaRPr lang="en-US" sz="1200" i="1" dirty="0"/>
          </a:p>
        </p:txBody>
      </p:sp>
      <p:sp>
        <p:nvSpPr>
          <p:cNvPr id="64" name="TextBox 63"/>
          <p:cNvSpPr txBox="1"/>
          <p:nvPr/>
        </p:nvSpPr>
        <p:spPr>
          <a:xfrm rot="5400000">
            <a:off x="1030144" y="4861347"/>
            <a:ext cx="112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BatteryLow</a:t>
            </a:r>
            <a:r>
              <a:rPr lang="en-US" sz="1200" i="1" dirty="0" smtClean="0"/>
              <a:t> (output)</a:t>
            </a:r>
            <a:endParaRPr lang="en-US" sz="1200" i="1" dirty="0"/>
          </a:p>
        </p:txBody>
      </p:sp>
      <p:sp>
        <p:nvSpPr>
          <p:cNvPr id="27" name="TextBox 26"/>
          <p:cNvSpPr txBox="1"/>
          <p:nvPr/>
        </p:nvSpPr>
        <p:spPr>
          <a:xfrm rot="3287937">
            <a:off x="2524227" y="2368124"/>
            <a:ext cx="161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AdvisorName</a:t>
            </a:r>
            <a:r>
              <a:rPr lang="en-US" sz="1200" i="1" dirty="0"/>
              <a:t> (input)</a:t>
            </a:r>
          </a:p>
          <a:p>
            <a:pPr algn="ctr"/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 rot="18612701">
            <a:off x="1006470" y="2321281"/>
            <a:ext cx="173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BatteryCapacity</a:t>
            </a:r>
            <a:r>
              <a:rPr lang="en-US" sz="1200" i="1" dirty="0"/>
              <a:t> (input)</a:t>
            </a:r>
          </a:p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39011" y="1788610"/>
            <a:ext cx="20422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MeetAdvisorWith</a:t>
            </a:r>
            <a:endParaRPr lang="en-US" sz="1600" b="1" dirty="0" smtClean="0"/>
          </a:p>
          <a:p>
            <a:r>
              <a:rPr lang="en-US" sz="1600" b="1" dirty="0" err="1" smtClean="0"/>
              <a:t>BatteryTask</a:t>
            </a:r>
            <a:endParaRPr lang="en-US" sz="1600" b="1" dirty="0"/>
          </a:p>
        </p:txBody>
      </p:sp>
      <p:pic>
        <p:nvPicPr>
          <p:cNvPr id="49" name="Content Placeholder 48" descr="Screen Shot 2013-08-06 at 11.15.09 AM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1059" r="-622"/>
          <a:stretch/>
        </p:blipFill>
        <p:spPr>
          <a:xfrm>
            <a:off x="5039339" y="2373385"/>
            <a:ext cx="3252727" cy="2957783"/>
          </a:xfrm>
        </p:spPr>
      </p:pic>
      <p:sp>
        <p:nvSpPr>
          <p:cNvPr id="65" name="Oval 64"/>
          <p:cNvSpPr/>
          <p:nvPr/>
        </p:nvSpPr>
        <p:spPr>
          <a:xfrm>
            <a:off x="2946190" y="5660180"/>
            <a:ext cx="381000" cy="34925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274983" y="5646981"/>
            <a:ext cx="381000" cy="34925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3317591724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7689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9250"/>
            <a:ext cx="7620000" cy="5055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Meet Advisor with Battery Task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62195" y="2047240"/>
            <a:ext cx="3710763" cy="38417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b="1" dirty="0" smtClean="0"/>
          </a:p>
          <a:p>
            <a:r>
              <a:rPr lang="en-US" sz="1600" b="1" dirty="0" err="1" smtClean="0"/>
              <a:t>BatteryMonitor</a:t>
            </a:r>
            <a:endParaRPr lang="en-US" sz="1600" b="1" dirty="0" smtClean="0"/>
          </a:p>
          <a:p>
            <a:r>
              <a:rPr lang="en-US" sz="1600" b="1" dirty="0" smtClean="0"/>
              <a:t>Task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Oval 6"/>
          <p:cNvSpPr/>
          <p:nvPr/>
        </p:nvSpPr>
        <p:spPr>
          <a:xfrm>
            <a:off x="2123382" y="1897319"/>
            <a:ext cx="381000" cy="3492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090344" y="5720654"/>
            <a:ext cx="381000" cy="34925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27" idx="0"/>
          </p:cNvCxnSpPr>
          <p:nvPr/>
        </p:nvCxnSpPr>
        <p:spPr>
          <a:xfrm>
            <a:off x="2280844" y="3614994"/>
            <a:ext cx="0" cy="965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4"/>
            <a:endCxn id="28" idx="0"/>
          </p:cNvCxnSpPr>
          <p:nvPr/>
        </p:nvCxnSpPr>
        <p:spPr>
          <a:xfrm flipH="1">
            <a:off x="2312200" y="2246569"/>
            <a:ext cx="1682" cy="1019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7" idx="4"/>
            <a:endCxn id="45" idx="0"/>
          </p:cNvCxnSpPr>
          <p:nvPr/>
        </p:nvCxnSpPr>
        <p:spPr>
          <a:xfrm>
            <a:off x="2280844" y="4929528"/>
            <a:ext cx="0" cy="7911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5400000">
            <a:off x="1745824" y="2829178"/>
            <a:ext cx="16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BatteryCapacity</a:t>
            </a:r>
            <a:r>
              <a:rPr lang="en-US" sz="1200" i="1" dirty="0" smtClean="0"/>
              <a:t> </a:t>
            </a:r>
          </a:p>
          <a:p>
            <a:r>
              <a:rPr lang="en-US" sz="1200" i="1" dirty="0" smtClean="0"/>
              <a:t>(input)</a:t>
            </a:r>
            <a:endParaRPr lang="en-US" sz="1200" i="1" dirty="0"/>
          </a:p>
        </p:txBody>
      </p:sp>
      <p:sp>
        <p:nvSpPr>
          <p:cNvPr id="63" name="TextBox 62"/>
          <p:cNvSpPr txBox="1"/>
          <p:nvPr/>
        </p:nvSpPr>
        <p:spPr>
          <a:xfrm rot="5400000">
            <a:off x="1546933" y="4406375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Location = home</a:t>
            </a:r>
          </a:p>
          <a:p>
            <a:r>
              <a:rPr lang="en-US" sz="1200" i="1" dirty="0" smtClean="0"/>
              <a:t> (input) </a:t>
            </a:r>
            <a:endParaRPr lang="en-US" sz="1200" i="1" dirty="0"/>
          </a:p>
        </p:txBody>
      </p:sp>
      <p:sp>
        <p:nvSpPr>
          <p:cNvPr id="27" name="Oval 26"/>
          <p:cNvSpPr/>
          <p:nvPr/>
        </p:nvSpPr>
        <p:spPr>
          <a:xfrm>
            <a:off x="2090344" y="4580278"/>
            <a:ext cx="38100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21700" y="3265744"/>
            <a:ext cx="38100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0907" y="3191804"/>
            <a:ext cx="15606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BatteryMonitor</a:t>
            </a:r>
            <a:endParaRPr lang="en-US" sz="1600" dirty="0" smtClean="0"/>
          </a:p>
          <a:p>
            <a:r>
              <a:rPr lang="en-US" sz="1600" dirty="0" smtClean="0"/>
              <a:t>Capability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490073" y="4464191"/>
            <a:ext cx="15314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GoToLocation</a:t>
            </a:r>
            <a:endParaRPr lang="en-US" sz="1600" dirty="0" smtClean="0"/>
          </a:p>
          <a:p>
            <a:r>
              <a:rPr lang="en-US" sz="1600" dirty="0" smtClean="0"/>
              <a:t>Capability</a:t>
            </a:r>
            <a:endParaRPr lang="en-US" sz="1600" dirty="0"/>
          </a:p>
        </p:txBody>
      </p:sp>
      <p:pic>
        <p:nvPicPr>
          <p:cNvPr id="30" name="Content Placeholder 48" descr="Screen Shot 2013-08-06 at 11.15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1059" r="-622"/>
          <a:stretch/>
        </p:blipFill>
        <p:spPr>
          <a:xfrm>
            <a:off x="4757135" y="2373385"/>
            <a:ext cx="3252727" cy="2957783"/>
          </a:xfrm>
          <a:prstGeom prst="rect">
            <a:avLst/>
          </a:prstGeom>
        </p:spPr>
      </p:pic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038036342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73671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Project Overview</a:t>
            </a:r>
          </a:p>
          <a:p>
            <a:pPr lvl="1"/>
            <a:r>
              <a:rPr lang="en-US" sz="2600" dirty="0" smtClean="0"/>
              <a:t>Team and stakeholders</a:t>
            </a:r>
          </a:p>
          <a:p>
            <a:pPr lvl="1"/>
            <a:r>
              <a:rPr lang="en-US" sz="2600" dirty="0" smtClean="0"/>
              <a:t>Context </a:t>
            </a:r>
          </a:p>
          <a:p>
            <a:r>
              <a:rPr lang="en-US" sz="2800" dirty="0" smtClean="0"/>
              <a:t>Spring to Summer- Where we were and what we accomplished so far</a:t>
            </a:r>
          </a:p>
          <a:p>
            <a:r>
              <a:rPr lang="en-US" sz="2800" dirty="0" err="1" smtClean="0"/>
              <a:t>GizmoE</a:t>
            </a:r>
            <a:r>
              <a:rPr lang="en-US" sz="2800" dirty="0" smtClean="0"/>
              <a:t> Architecture &amp; Design- what we did</a:t>
            </a:r>
          </a:p>
          <a:p>
            <a:pPr lvl="1"/>
            <a:r>
              <a:rPr lang="en-US" sz="2600" dirty="0" smtClean="0"/>
              <a:t>Deliverables &amp; Implementation Status </a:t>
            </a:r>
          </a:p>
          <a:p>
            <a:pPr lvl="1"/>
            <a:r>
              <a:rPr lang="en-US" sz="2600" dirty="0" smtClean="0"/>
              <a:t>Task Composition Language</a:t>
            </a:r>
          </a:p>
          <a:p>
            <a:r>
              <a:rPr lang="en-US" sz="2800" dirty="0" smtClean="0"/>
              <a:t>Demo</a:t>
            </a:r>
          </a:p>
          <a:p>
            <a:r>
              <a:rPr lang="en-US" sz="2800" dirty="0" smtClean="0"/>
              <a:t>Process- how we did</a:t>
            </a:r>
          </a:p>
          <a:p>
            <a:pPr lvl="1"/>
            <a:r>
              <a:rPr lang="en-US" sz="2800" dirty="0" smtClean="0"/>
              <a:t>Plans and operations</a:t>
            </a:r>
          </a:p>
          <a:p>
            <a:pPr lvl="1"/>
            <a:r>
              <a:rPr lang="en-US" sz="2800" dirty="0" smtClean="0"/>
              <a:t>Progress and challenges</a:t>
            </a:r>
          </a:p>
          <a:p>
            <a:pPr lvl="1"/>
            <a:r>
              <a:rPr lang="en-US" sz="2800" dirty="0" smtClean="0"/>
              <a:t>Demonstration and results</a:t>
            </a:r>
          </a:p>
          <a:p>
            <a:pPr lvl="1"/>
            <a:r>
              <a:rPr lang="en-US" sz="2800" dirty="0" smtClean="0"/>
              <a:t>Metrics</a:t>
            </a:r>
          </a:p>
          <a:p>
            <a:pPr lvl="1"/>
            <a:r>
              <a:rPr lang="en-US" sz="2800" dirty="0" smtClean="0"/>
              <a:t>Risks &amp; Quality Assurance</a:t>
            </a:r>
          </a:p>
          <a:p>
            <a:r>
              <a:rPr lang="en-US" sz="3000" dirty="0" smtClean="0"/>
              <a:t>Reflections</a:t>
            </a:r>
          </a:p>
          <a:p>
            <a:pPr marL="114300" indent="0">
              <a:buNone/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54571C8-10C1-DF4C-A8DC-EB1074C50EDA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327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9250"/>
            <a:ext cx="7620000" cy="5055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Meet Advisor with Battery Task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2000250"/>
            <a:ext cx="4377640" cy="38417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 smtClean="0"/>
              <a:t>MeetAdvisorTask</a:t>
            </a:r>
            <a:endParaRPr lang="en-US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29303" y="4255093"/>
            <a:ext cx="1666875" cy="8102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SeeAppearance</a:t>
            </a:r>
            <a:endParaRPr lang="en-US" sz="1600" dirty="0" smtClean="0"/>
          </a:p>
          <a:p>
            <a:pPr algn="ctr"/>
            <a:r>
              <a:rPr lang="en-US" sz="1600" dirty="0" smtClean="0"/>
              <a:t>Task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3527883" y="4255093"/>
            <a:ext cx="1163638" cy="8102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GoTalkTo</a:t>
            </a:r>
            <a:endParaRPr lang="en-US" sz="1600" dirty="0" smtClean="0"/>
          </a:p>
          <a:p>
            <a:pPr algn="ctr"/>
            <a:r>
              <a:rPr lang="en-US" sz="1600" dirty="0" smtClean="0"/>
              <a:t>Person</a:t>
            </a:r>
          </a:p>
          <a:p>
            <a:pPr algn="ctr"/>
            <a:r>
              <a:rPr lang="en-US" sz="1600" dirty="0" smtClean="0"/>
              <a:t>Task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2359100" y="1798052"/>
            <a:ext cx="381000" cy="3492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30944" y="5695405"/>
            <a:ext cx="381000" cy="34925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 rot="5400000">
            <a:off x="-24534" y="3476580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AdvisorName</a:t>
            </a:r>
            <a:r>
              <a:rPr lang="en-US" sz="1200" i="1" dirty="0" smtClean="0"/>
              <a:t> (input)</a:t>
            </a:r>
            <a:endParaRPr lang="en-US" sz="1200" i="1" dirty="0"/>
          </a:p>
        </p:txBody>
      </p:sp>
      <p:cxnSp>
        <p:nvCxnSpPr>
          <p:cNvPr id="50" name="Straight Arrow Connector 49"/>
          <p:cNvCxnSpPr>
            <a:endCxn id="46" idx="0"/>
          </p:cNvCxnSpPr>
          <p:nvPr/>
        </p:nvCxnSpPr>
        <p:spPr>
          <a:xfrm>
            <a:off x="2421444" y="4037185"/>
            <a:ext cx="0" cy="16582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0"/>
          </p:cNvCxnSpPr>
          <p:nvPr/>
        </p:nvCxnSpPr>
        <p:spPr>
          <a:xfrm>
            <a:off x="2911282" y="4070275"/>
            <a:ext cx="0" cy="16390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128538" y="3177540"/>
            <a:ext cx="1418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CurrentLocation</a:t>
            </a:r>
            <a:r>
              <a:rPr lang="en-US" sz="1200" i="1" dirty="0" smtClean="0"/>
              <a:t> (piped input)</a:t>
            </a:r>
            <a:endParaRPr lang="en-US" sz="1200" i="1" dirty="0"/>
          </a:p>
        </p:txBody>
      </p:sp>
      <p:sp>
        <p:nvSpPr>
          <p:cNvPr id="61" name="TextBox 60"/>
          <p:cNvSpPr txBox="1"/>
          <p:nvPr/>
        </p:nvSpPr>
        <p:spPr>
          <a:xfrm rot="5400000">
            <a:off x="2399786" y="4665445"/>
            <a:ext cx="155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AdvisorNot</a:t>
            </a:r>
            <a:r>
              <a:rPr lang="en-US" sz="1200" i="1" dirty="0" smtClean="0"/>
              <a:t> Free (output)</a:t>
            </a:r>
            <a:endParaRPr lang="en-US" sz="1200" i="1" dirty="0"/>
          </a:p>
        </p:txBody>
      </p:sp>
      <p:sp>
        <p:nvSpPr>
          <p:cNvPr id="63" name="TextBox 62"/>
          <p:cNvSpPr txBox="1"/>
          <p:nvPr/>
        </p:nvSpPr>
        <p:spPr>
          <a:xfrm rot="5400000">
            <a:off x="3847028" y="3478988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AdvisorName</a:t>
            </a:r>
            <a:r>
              <a:rPr lang="en-US" sz="1200" i="1" dirty="0" smtClean="0"/>
              <a:t> (input)</a:t>
            </a:r>
            <a:endParaRPr lang="en-US" sz="1200" i="1" dirty="0"/>
          </a:p>
        </p:txBody>
      </p:sp>
      <p:sp>
        <p:nvSpPr>
          <p:cNvPr id="64" name="TextBox 63"/>
          <p:cNvSpPr txBox="1"/>
          <p:nvPr/>
        </p:nvSpPr>
        <p:spPr>
          <a:xfrm rot="5400000">
            <a:off x="1928875" y="4615853"/>
            <a:ext cx="141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AdvisorNot</a:t>
            </a:r>
            <a:endParaRPr lang="en-US" sz="1200" i="1" dirty="0" smtClean="0"/>
          </a:p>
          <a:p>
            <a:r>
              <a:rPr lang="en-US" sz="1200" i="1" dirty="0" smtClean="0"/>
              <a:t>Found  (output)</a:t>
            </a:r>
            <a:endParaRPr lang="en-US" sz="1200" i="1" dirty="0"/>
          </a:p>
        </p:txBody>
      </p:sp>
      <p:sp>
        <p:nvSpPr>
          <p:cNvPr id="62" name="TextBox 61"/>
          <p:cNvSpPr txBox="1"/>
          <p:nvPr/>
        </p:nvSpPr>
        <p:spPr>
          <a:xfrm>
            <a:off x="1306742" y="5107650"/>
            <a:ext cx="1222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PhotoNotFound</a:t>
            </a:r>
            <a:r>
              <a:rPr lang="en-US" sz="1200" i="1" dirty="0" smtClean="0"/>
              <a:t> (output)</a:t>
            </a:r>
            <a:endParaRPr lang="en-US" sz="1200" i="1" dirty="0"/>
          </a:p>
        </p:txBody>
      </p:sp>
      <p:sp>
        <p:nvSpPr>
          <p:cNvPr id="31" name="Rectangle 30"/>
          <p:cNvSpPr/>
          <p:nvPr/>
        </p:nvSpPr>
        <p:spPr>
          <a:xfrm>
            <a:off x="2138016" y="3215969"/>
            <a:ext cx="921765" cy="8050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FindIf</a:t>
            </a:r>
            <a:endParaRPr lang="en-US" sz="1600" dirty="0" smtClean="0"/>
          </a:p>
          <a:p>
            <a:pPr algn="ctr"/>
            <a:r>
              <a:rPr lang="en-US" sz="1600" dirty="0" smtClean="0"/>
              <a:t>Known</a:t>
            </a:r>
          </a:p>
          <a:p>
            <a:pPr algn="ctr"/>
            <a:r>
              <a:rPr lang="en-US" sz="1600" dirty="0" smtClean="0"/>
              <a:t>Task</a:t>
            </a:r>
            <a:endParaRPr lang="en-US" sz="1600" dirty="0"/>
          </a:p>
        </p:txBody>
      </p:sp>
      <p:cxnSp>
        <p:nvCxnSpPr>
          <p:cNvPr id="48" name="Straight Arrow Connector 47"/>
          <p:cNvCxnSpPr>
            <a:stCxn id="7" idx="4"/>
            <a:endCxn id="31" idx="0"/>
          </p:cNvCxnSpPr>
          <p:nvPr/>
        </p:nvCxnSpPr>
        <p:spPr>
          <a:xfrm>
            <a:off x="2549600" y="2147302"/>
            <a:ext cx="49299" cy="1068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5400000">
            <a:off x="2045786" y="2438628"/>
            <a:ext cx="1121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AdvisorName</a:t>
            </a:r>
            <a:endParaRPr lang="en-US" sz="1200" i="1" dirty="0" smtClean="0"/>
          </a:p>
          <a:p>
            <a:r>
              <a:rPr lang="en-US" sz="1200" i="1" dirty="0" smtClean="0"/>
              <a:t> (input)</a:t>
            </a:r>
            <a:endParaRPr lang="en-US" sz="1200" i="1" dirty="0"/>
          </a:p>
        </p:txBody>
      </p:sp>
      <p:cxnSp>
        <p:nvCxnSpPr>
          <p:cNvPr id="8" name="Elbow Connector 7"/>
          <p:cNvCxnSpPr/>
          <p:nvPr/>
        </p:nvCxnSpPr>
        <p:spPr>
          <a:xfrm rot="5400000">
            <a:off x="547582" y="2457918"/>
            <a:ext cx="2195092" cy="1399262"/>
          </a:xfrm>
          <a:prstGeom prst="bentConnector3">
            <a:avLst>
              <a:gd name="adj1" fmla="val 3285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16200000" flipH="1">
            <a:off x="2557502" y="2263387"/>
            <a:ext cx="2195089" cy="1788322"/>
          </a:xfrm>
          <a:prstGeom prst="bentConnector3">
            <a:avLst>
              <a:gd name="adj1" fmla="val 3285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1" idx="3"/>
            <a:endCxn id="38" idx="0"/>
          </p:cNvCxnSpPr>
          <p:nvPr/>
        </p:nvCxnSpPr>
        <p:spPr>
          <a:xfrm>
            <a:off x="3059781" y="3618510"/>
            <a:ext cx="1049921" cy="63658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5" name="Content Placeholder 48" descr="Screen Shot 2013-08-06 at 11.15.09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1059" r="-622"/>
          <a:stretch/>
        </p:blipFill>
        <p:spPr>
          <a:xfrm>
            <a:off x="4898237" y="2373385"/>
            <a:ext cx="3252727" cy="2957783"/>
          </a:xfrm>
          <a:prstGeom prst="rect">
            <a:avLst/>
          </a:prstGeom>
        </p:spPr>
      </p:pic>
      <p:sp>
        <p:nvSpPr>
          <p:cNvPr id="77" name="Oval 76"/>
          <p:cNvSpPr/>
          <p:nvPr/>
        </p:nvSpPr>
        <p:spPr>
          <a:xfrm>
            <a:off x="1172241" y="5698986"/>
            <a:ext cx="381000" cy="34925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</p:cNvCxnSpPr>
          <p:nvPr/>
        </p:nvCxnSpPr>
        <p:spPr>
          <a:xfrm>
            <a:off x="1362741" y="5065353"/>
            <a:ext cx="0" cy="5836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421351237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2" name="Oval 31"/>
          <p:cNvSpPr/>
          <p:nvPr/>
        </p:nvSpPr>
        <p:spPr>
          <a:xfrm>
            <a:off x="2720782" y="5709302"/>
            <a:ext cx="381000" cy="34925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7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9250"/>
            <a:ext cx="7620000" cy="5055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Meet Advisor with Battery Task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8742" y="2000250"/>
            <a:ext cx="3909621" cy="38417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 </a:t>
            </a:r>
            <a:r>
              <a:rPr lang="en-US" b="1" dirty="0" err="1" smtClean="0"/>
              <a:t>FindIfKnownTask</a:t>
            </a:r>
            <a:endParaRPr lang="en-US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Oval 6"/>
          <p:cNvSpPr/>
          <p:nvPr/>
        </p:nvSpPr>
        <p:spPr>
          <a:xfrm>
            <a:off x="2201342" y="1809750"/>
            <a:ext cx="381000" cy="3492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59240" y="5648960"/>
            <a:ext cx="381000" cy="349250"/>
          </a:xfrm>
          <a:prstGeom prst="ellipse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27" idx="0"/>
          </p:cNvCxnSpPr>
          <p:nvPr/>
        </p:nvCxnSpPr>
        <p:spPr>
          <a:xfrm>
            <a:off x="2353742" y="3352800"/>
            <a:ext cx="15408" cy="1148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8" idx="0"/>
          </p:cNvCxnSpPr>
          <p:nvPr/>
        </p:nvCxnSpPr>
        <p:spPr>
          <a:xfrm>
            <a:off x="2353742" y="2159000"/>
            <a:ext cx="0" cy="841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5400000">
            <a:off x="1887116" y="2589102"/>
            <a:ext cx="1298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Name (input)</a:t>
            </a:r>
            <a:endParaRPr lang="en-US" sz="1200" i="1" dirty="0"/>
          </a:p>
        </p:txBody>
      </p:sp>
      <p:sp>
        <p:nvSpPr>
          <p:cNvPr id="63" name="TextBox 62"/>
          <p:cNvSpPr txBox="1"/>
          <p:nvPr/>
        </p:nvSpPr>
        <p:spPr>
          <a:xfrm rot="5400000">
            <a:off x="1502680" y="3819722"/>
            <a:ext cx="133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EmailAddress</a:t>
            </a:r>
            <a:endParaRPr lang="en-US" sz="1200" i="1" dirty="0" smtClean="0"/>
          </a:p>
          <a:p>
            <a:r>
              <a:rPr lang="en-US" sz="1200" i="1" dirty="0" smtClean="0"/>
              <a:t> (piped input)</a:t>
            </a:r>
            <a:endParaRPr lang="en-US" sz="1200" i="1" dirty="0"/>
          </a:p>
        </p:txBody>
      </p:sp>
      <p:sp>
        <p:nvSpPr>
          <p:cNvPr id="27" name="Oval 26"/>
          <p:cNvSpPr/>
          <p:nvPr/>
        </p:nvSpPr>
        <p:spPr>
          <a:xfrm>
            <a:off x="2178650" y="4501762"/>
            <a:ext cx="38100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63242" y="3000375"/>
            <a:ext cx="38100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34760" y="2845719"/>
            <a:ext cx="13246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LookUpEmail</a:t>
            </a:r>
            <a:endParaRPr lang="en-US" sz="1600" dirty="0" smtClean="0"/>
          </a:p>
          <a:p>
            <a:r>
              <a:rPr lang="en-US" sz="1600" dirty="0" smtClean="0"/>
              <a:t>Capability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223708" y="4338801"/>
            <a:ext cx="11143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FindBusy</a:t>
            </a:r>
            <a:endParaRPr lang="en-US" sz="1600" dirty="0" smtClean="0"/>
          </a:p>
          <a:p>
            <a:r>
              <a:rPr lang="en-US" sz="1600" dirty="0" smtClean="0"/>
              <a:t>Capability</a:t>
            </a:r>
            <a:endParaRPr lang="en-US" sz="1600" dirty="0"/>
          </a:p>
        </p:txBody>
      </p:sp>
      <p:sp>
        <p:nvSpPr>
          <p:cNvPr id="20" name="Oval 19"/>
          <p:cNvSpPr/>
          <p:nvPr/>
        </p:nvSpPr>
        <p:spPr>
          <a:xfrm>
            <a:off x="3243846" y="5695950"/>
            <a:ext cx="381000" cy="34925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7" idx="5"/>
            <a:endCxn id="20" idx="1"/>
          </p:cNvCxnSpPr>
          <p:nvPr/>
        </p:nvCxnSpPr>
        <p:spPr>
          <a:xfrm>
            <a:off x="2503854" y="4799866"/>
            <a:ext cx="795788" cy="9472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7" idx="3"/>
            <a:endCxn id="45" idx="7"/>
          </p:cNvCxnSpPr>
          <p:nvPr/>
        </p:nvCxnSpPr>
        <p:spPr>
          <a:xfrm flipH="1">
            <a:off x="1284444" y="4799866"/>
            <a:ext cx="950002" cy="90024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3006682">
            <a:off x="2279615" y="5084658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NotAvailable</a:t>
            </a:r>
            <a:r>
              <a:rPr lang="en-US" sz="1200" i="1" dirty="0" smtClean="0"/>
              <a:t> (output)</a:t>
            </a:r>
            <a:endParaRPr lang="en-US" sz="1200" i="1" dirty="0"/>
          </a:p>
        </p:txBody>
      </p:sp>
      <p:sp>
        <p:nvSpPr>
          <p:cNvPr id="33" name="TextBox 32"/>
          <p:cNvSpPr txBox="1"/>
          <p:nvPr/>
        </p:nvSpPr>
        <p:spPr>
          <a:xfrm rot="5400000">
            <a:off x="2914033" y="4177447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NotFound</a:t>
            </a:r>
            <a:r>
              <a:rPr lang="en-US" sz="1200" i="1" dirty="0" smtClean="0"/>
              <a:t> (output)</a:t>
            </a:r>
            <a:endParaRPr lang="en-US" sz="1200" i="1" dirty="0"/>
          </a:p>
        </p:txBody>
      </p:sp>
      <p:sp>
        <p:nvSpPr>
          <p:cNvPr id="34" name="TextBox 33"/>
          <p:cNvSpPr txBox="1"/>
          <p:nvPr/>
        </p:nvSpPr>
        <p:spPr>
          <a:xfrm rot="19023413">
            <a:off x="1328999" y="4888009"/>
            <a:ext cx="16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CurrentLocation</a:t>
            </a:r>
            <a:endParaRPr lang="en-US" sz="1200" i="1" dirty="0" smtClean="0"/>
          </a:p>
          <a:p>
            <a:r>
              <a:rPr lang="en-US" sz="1200" i="1" dirty="0" smtClean="0"/>
              <a:t>(output)</a:t>
            </a:r>
            <a:endParaRPr lang="en-US" sz="1200" i="1" dirty="0"/>
          </a:p>
        </p:txBody>
      </p:sp>
      <p:cxnSp>
        <p:nvCxnSpPr>
          <p:cNvPr id="14" name="Elbow Connector 13"/>
          <p:cNvCxnSpPr>
            <a:stCxn id="28" idx="6"/>
          </p:cNvCxnSpPr>
          <p:nvPr/>
        </p:nvCxnSpPr>
        <p:spPr>
          <a:xfrm>
            <a:off x="2544242" y="3175000"/>
            <a:ext cx="1328115" cy="247395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Content Placeholder 48" descr="Screen Shot 2013-08-06 at 11.15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1059" r="-622"/>
          <a:stretch/>
        </p:blipFill>
        <p:spPr>
          <a:xfrm>
            <a:off x="4772813" y="2373385"/>
            <a:ext cx="3252727" cy="2957783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3681857" y="5709180"/>
            <a:ext cx="381000" cy="34925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2593265186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620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9250"/>
            <a:ext cx="7620000" cy="5055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Meet Advisor with Battery Task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636" y="1828165"/>
            <a:ext cx="3681268" cy="38417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 smtClean="0"/>
          </a:p>
          <a:p>
            <a:r>
              <a:rPr lang="en-US" b="1" dirty="0" smtClean="0"/>
              <a:t> </a:t>
            </a:r>
            <a:r>
              <a:rPr lang="en-US" b="1" dirty="0" err="1" smtClean="0"/>
              <a:t>SeeAppearance</a:t>
            </a:r>
            <a:endParaRPr lang="en-US" b="1" dirty="0" smtClean="0"/>
          </a:p>
          <a:p>
            <a:r>
              <a:rPr lang="en-US" b="1" dirty="0" smtClean="0"/>
              <a:t>Task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Oval 6"/>
          <p:cNvSpPr/>
          <p:nvPr/>
        </p:nvSpPr>
        <p:spPr>
          <a:xfrm>
            <a:off x="2156483" y="1809750"/>
            <a:ext cx="381000" cy="3492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308883" y="3352800"/>
            <a:ext cx="0" cy="1139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8" idx="0"/>
          </p:cNvCxnSpPr>
          <p:nvPr/>
        </p:nvCxnSpPr>
        <p:spPr>
          <a:xfrm>
            <a:off x="2308883" y="2159000"/>
            <a:ext cx="0" cy="841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5400000">
            <a:off x="1666287" y="2774035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Name (input)</a:t>
            </a:r>
            <a:endParaRPr lang="en-US" sz="1200" i="1" dirty="0"/>
          </a:p>
        </p:txBody>
      </p:sp>
      <p:sp>
        <p:nvSpPr>
          <p:cNvPr id="63" name="TextBox 62"/>
          <p:cNvSpPr txBox="1"/>
          <p:nvPr/>
        </p:nvSpPr>
        <p:spPr>
          <a:xfrm rot="5400000">
            <a:off x="1085257" y="4118317"/>
            <a:ext cx="209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Photo (piped input)</a:t>
            </a:r>
            <a:endParaRPr lang="en-US" sz="1200" i="1" dirty="0"/>
          </a:p>
        </p:txBody>
      </p:sp>
      <p:sp>
        <p:nvSpPr>
          <p:cNvPr id="27" name="Oval 26"/>
          <p:cNvSpPr/>
          <p:nvPr/>
        </p:nvSpPr>
        <p:spPr>
          <a:xfrm>
            <a:off x="2118383" y="4492625"/>
            <a:ext cx="38100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18383" y="3000375"/>
            <a:ext cx="38100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03686" y="2820908"/>
            <a:ext cx="2095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LookUpPhoto</a:t>
            </a:r>
            <a:endParaRPr lang="en-US" sz="1600" dirty="0" smtClean="0"/>
          </a:p>
          <a:p>
            <a:r>
              <a:rPr lang="en-US" sz="1600" dirty="0" smtClean="0"/>
              <a:t>Capability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41786" y="3962876"/>
            <a:ext cx="16670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DisplayPhoto</a:t>
            </a:r>
            <a:endParaRPr lang="en-US" sz="1600" dirty="0" smtClean="0"/>
          </a:p>
          <a:p>
            <a:r>
              <a:rPr lang="en-US" sz="1600" dirty="0" smtClean="0"/>
              <a:t>Capability</a:t>
            </a:r>
            <a:endParaRPr lang="en-US" sz="1600" dirty="0"/>
          </a:p>
        </p:txBody>
      </p:sp>
      <p:sp>
        <p:nvSpPr>
          <p:cNvPr id="20" name="Oval 19"/>
          <p:cNvSpPr/>
          <p:nvPr/>
        </p:nvSpPr>
        <p:spPr>
          <a:xfrm>
            <a:off x="3081599" y="5562203"/>
            <a:ext cx="381000" cy="34925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5400000">
            <a:off x="2613286" y="4354125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PhotoNotFound</a:t>
            </a:r>
            <a:r>
              <a:rPr lang="en-US" sz="1200" i="1" dirty="0" smtClean="0"/>
              <a:t> (output)</a:t>
            </a:r>
            <a:endParaRPr lang="en-US" sz="1200" i="1" dirty="0"/>
          </a:p>
        </p:txBody>
      </p:sp>
      <p:cxnSp>
        <p:nvCxnSpPr>
          <p:cNvPr id="13" name="Elbow Connector 12"/>
          <p:cNvCxnSpPr>
            <a:endCxn id="20" idx="0"/>
          </p:cNvCxnSpPr>
          <p:nvPr/>
        </p:nvCxnSpPr>
        <p:spPr>
          <a:xfrm rot="16200000" flipH="1">
            <a:off x="1694586" y="3984690"/>
            <a:ext cx="2382312" cy="772714"/>
          </a:xfrm>
          <a:prstGeom prst="bentConnector3">
            <a:avLst>
              <a:gd name="adj1" fmla="val -68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48" descr="Screen Shot 2013-08-06 at 11.15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1059" r="-622"/>
          <a:stretch/>
        </p:blipFill>
        <p:spPr>
          <a:xfrm>
            <a:off x="4631711" y="2373385"/>
            <a:ext cx="3252727" cy="2957783"/>
          </a:xfrm>
          <a:prstGeom prst="rect">
            <a:avLst/>
          </a:prstGeom>
        </p:spPr>
      </p:pic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4146831250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3271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9250"/>
            <a:ext cx="7620000" cy="5055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Meet Advisor with Battery Task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87262" y="2000250"/>
            <a:ext cx="3428565" cy="33309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err="1" smtClean="0"/>
              <a:t>GoTalkToPerson</a:t>
            </a:r>
            <a:endParaRPr lang="en-US" b="1" dirty="0"/>
          </a:p>
          <a:p>
            <a:r>
              <a:rPr lang="en-US" b="1" dirty="0" smtClean="0"/>
              <a:t>Task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Oval 6"/>
          <p:cNvSpPr/>
          <p:nvPr/>
        </p:nvSpPr>
        <p:spPr>
          <a:xfrm>
            <a:off x="2480835" y="1876771"/>
            <a:ext cx="381000" cy="3492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7" idx="3"/>
            <a:endCxn id="28" idx="0"/>
          </p:cNvCxnSpPr>
          <p:nvPr/>
        </p:nvCxnSpPr>
        <p:spPr>
          <a:xfrm flipH="1">
            <a:off x="2155630" y="2174875"/>
            <a:ext cx="381001" cy="8925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7639976">
            <a:off x="1465192" y="2164572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Location (input)</a:t>
            </a:r>
            <a:endParaRPr lang="en-US" sz="1200" i="1" dirty="0"/>
          </a:p>
        </p:txBody>
      </p:sp>
      <p:sp>
        <p:nvSpPr>
          <p:cNvPr id="63" name="TextBox 62"/>
          <p:cNvSpPr txBox="1"/>
          <p:nvPr/>
        </p:nvSpPr>
        <p:spPr>
          <a:xfrm rot="5400000">
            <a:off x="1512418" y="3584227"/>
            <a:ext cx="209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EmailAddress</a:t>
            </a:r>
            <a:r>
              <a:rPr lang="en-US" sz="1200" i="1" dirty="0" smtClean="0"/>
              <a:t> (input)</a:t>
            </a:r>
            <a:endParaRPr lang="en-US" sz="1200" i="1" dirty="0"/>
          </a:p>
        </p:txBody>
      </p:sp>
      <p:sp>
        <p:nvSpPr>
          <p:cNvPr id="27" name="Oval 26"/>
          <p:cNvSpPr/>
          <p:nvPr/>
        </p:nvSpPr>
        <p:spPr>
          <a:xfrm>
            <a:off x="1980538" y="4210396"/>
            <a:ext cx="38100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965130" y="3067396"/>
            <a:ext cx="38100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33312" y="2992993"/>
            <a:ext cx="2095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GoToLocation</a:t>
            </a:r>
            <a:endParaRPr lang="en-US" sz="1600" dirty="0" smtClean="0"/>
          </a:p>
          <a:p>
            <a:r>
              <a:rPr lang="en-US" sz="1600" dirty="0" smtClean="0"/>
              <a:t>Capability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448047" y="4150641"/>
            <a:ext cx="2095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SkypeWith</a:t>
            </a:r>
            <a:endParaRPr lang="en-US" sz="1600" dirty="0" smtClean="0"/>
          </a:p>
          <a:p>
            <a:r>
              <a:rPr lang="en-US" sz="1600" dirty="0" err="1" smtClean="0"/>
              <a:t>PersonCapability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 rot="5400000">
            <a:off x="2136858" y="3393447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PersonName</a:t>
            </a:r>
            <a:r>
              <a:rPr lang="en-US" sz="1200" i="1" dirty="0" smtClean="0"/>
              <a:t> (input)</a:t>
            </a:r>
            <a:endParaRPr lang="en-US" sz="1200" i="1" dirty="0"/>
          </a:p>
        </p:txBody>
      </p:sp>
      <p:cxnSp>
        <p:nvCxnSpPr>
          <p:cNvPr id="14" name="Elbow Connector 13"/>
          <p:cNvCxnSpPr>
            <a:stCxn id="7" idx="4"/>
          </p:cNvCxnSpPr>
          <p:nvPr/>
        </p:nvCxnSpPr>
        <p:spPr>
          <a:xfrm rot="5400000">
            <a:off x="1504955" y="3067197"/>
            <a:ext cx="2007557" cy="325205"/>
          </a:xfrm>
          <a:prstGeom prst="bentConnector3">
            <a:avLst>
              <a:gd name="adj1" fmla="val 9920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7" idx="5"/>
          </p:cNvCxnSpPr>
          <p:nvPr/>
        </p:nvCxnSpPr>
        <p:spPr>
          <a:xfrm rot="5400000">
            <a:off x="1546735" y="3126673"/>
            <a:ext cx="2211103" cy="307507"/>
          </a:xfrm>
          <a:prstGeom prst="bentConnector3">
            <a:avLst>
              <a:gd name="adj1" fmla="val 10034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Content Placeholder 48" descr="Screen Shot 2013-08-06 at 11.15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1059" r="-622"/>
          <a:stretch/>
        </p:blipFill>
        <p:spPr>
          <a:xfrm>
            <a:off x="4631711" y="2373385"/>
            <a:ext cx="3252727" cy="2957783"/>
          </a:xfrm>
          <a:prstGeom prst="rect">
            <a:avLst/>
          </a:prstGeom>
        </p:spPr>
      </p:pic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712424248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1905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9250"/>
            <a:ext cx="7620000" cy="5055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Meet Advisor Task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152794613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4" name="Straight Arrow Connector 83"/>
          <p:cNvCxnSpPr>
            <a:endCxn id="121" idx="1"/>
          </p:cNvCxnSpPr>
          <p:nvPr/>
        </p:nvCxnSpPr>
        <p:spPr>
          <a:xfrm>
            <a:off x="3013557" y="3888008"/>
            <a:ext cx="516665" cy="326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6" idx="3"/>
            <a:endCxn id="118" idx="7"/>
          </p:cNvCxnSpPr>
          <p:nvPr/>
        </p:nvCxnSpPr>
        <p:spPr>
          <a:xfrm flipH="1">
            <a:off x="2537608" y="3969139"/>
            <a:ext cx="368380" cy="270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3013557" y="2427098"/>
            <a:ext cx="5799" cy="552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969322" y="2546945"/>
            <a:ext cx="8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5039746" y="305092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5592283" y="2957780"/>
            <a:ext cx="904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Capabilities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585391" y="3461659"/>
            <a:ext cx="1532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Execution flow within</a:t>
            </a:r>
          </a:p>
          <a:p>
            <a:r>
              <a:rPr lang="en-US" sz="1200" dirty="0" smtClean="0"/>
              <a:t>task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5026929" y="3655056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042417" y="4099917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607771" y="3915251"/>
            <a:ext cx="1628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Starting execution flow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07771" y="422585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Task endings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5055370" y="4434368"/>
            <a:ext cx="390778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404652" y="1661258"/>
            <a:ext cx="2761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Task </a:t>
            </a:r>
            <a:r>
              <a:rPr lang="en-US" sz="2000" b="1" dirty="0" smtClean="0"/>
              <a:t>resolved by system</a:t>
            </a:r>
            <a:endParaRPr lang="en-US" sz="2000" b="1" dirty="0"/>
          </a:p>
        </p:txBody>
      </p:sp>
      <p:sp>
        <p:nvSpPr>
          <p:cNvPr id="115" name="Oval 114"/>
          <p:cNvSpPr/>
          <p:nvPr/>
        </p:nvSpPr>
        <p:spPr>
          <a:xfrm>
            <a:off x="2861432" y="2979604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/>
          <p:cNvSpPr/>
          <p:nvPr/>
        </p:nvSpPr>
        <p:spPr>
          <a:xfrm>
            <a:off x="2861432" y="3709416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7" name="Straight Arrow Connector 116"/>
          <p:cNvCxnSpPr>
            <a:stCxn id="115" idx="4"/>
            <a:endCxn id="116" idx="0"/>
          </p:cNvCxnSpPr>
          <p:nvPr/>
        </p:nvCxnSpPr>
        <p:spPr>
          <a:xfrm>
            <a:off x="3013557" y="3283889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2277915" y="419505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2277915" y="4924862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Straight Arrow Connector 119"/>
          <p:cNvCxnSpPr>
            <a:stCxn id="118" idx="4"/>
            <a:endCxn id="119" idx="0"/>
          </p:cNvCxnSpPr>
          <p:nvPr/>
        </p:nvCxnSpPr>
        <p:spPr>
          <a:xfrm>
            <a:off x="2430040" y="4499335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3485666" y="4170335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/>
          <p:cNvSpPr/>
          <p:nvPr/>
        </p:nvSpPr>
        <p:spPr>
          <a:xfrm>
            <a:off x="3485666" y="4900147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3" name="Straight Arrow Connector 122"/>
          <p:cNvCxnSpPr>
            <a:stCxn id="121" idx="4"/>
            <a:endCxn id="122" idx="0"/>
          </p:cNvCxnSpPr>
          <p:nvPr/>
        </p:nvCxnSpPr>
        <p:spPr>
          <a:xfrm>
            <a:off x="3637791" y="4474620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9" idx="4"/>
          </p:cNvCxnSpPr>
          <p:nvPr/>
        </p:nvCxnSpPr>
        <p:spPr>
          <a:xfrm>
            <a:off x="2430040" y="5229147"/>
            <a:ext cx="3523" cy="6533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22" idx="4"/>
          </p:cNvCxnSpPr>
          <p:nvPr/>
        </p:nvCxnSpPr>
        <p:spPr>
          <a:xfrm>
            <a:off x="3637791" y="5204432"/>
            <a:ext cx="0" cy="678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135588" y="2900351"/>
            <a:ext cx="132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LookUpEmail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3201761" y="3568335"/>
            <a:ext cx="111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FindBusy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2526461" y="4173081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LookUpPhoto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2533585" y="4834859"/>
            <a:ext cx="166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DisplayPhoto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3793323" y="4103970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GoToLocation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9" name="TextBox 148"/>
          <p:cNvSpPr txBox="1"/>
          <p:nvPr/>
        </p:nvSpPr>
        <p:spPr>
          <a:xfrm>
            <a:off x="3747450" y="479691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SkypeWith</a:t>
            </a:r>
            <a:endParaRPr lang="en-US" sz="1200" dirty="0" smtClean="0"/>
          </a:p>
          <a:p>
            <a:r>
              <a:rPr lang="en-US" sz="1200" dirty="0" err="1" smtClean="0"/>
              <a:t>PersonCapability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091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4417" y="2864139"/>
            <a:ext cx="2808689" cy="3140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Meet Advisor with Battery Task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85669096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4" name="Straight Arrow Connector 83"/>
          <p:cNvCxnSpPr>
            <a:endCxn id="121" idx="1"/>
          </p:cNvCxnSpPr>
          <p:nvPr/>
        </p:nvCxnSpPr>
        <p:spPr>
          <a:xfrm>
            <a:off x="3607341" y="3937493"/>
            <a:ext cx="516665" cy="326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2393000" y="3001807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393000" y="3731619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9" name="Straight Arrow Connector 88"/>
          <p:cNvCxnSpPr>
            <a:stCxn id="87" idx="4"/>
            <a:endCxn id="88" idx="0"/>
          </p:cNvCxnSpPr>
          <p:nvPr/>
        </p:nvCxnSpPr>
        <p:spPr>
          <a:xfrm>
            <a:off x="2545125" y="3306092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6" idx="3"/>
            <a:endCxn id="118" idx="7"/>
          </p:cNvCxnSpPr>
          <p:nvPr/>
        </p:nvCxnSpPr>
        <p:spPr>
          <a:xfrm flipH="1">
            <a:off x="3131392" y="4018624"/>
            <a:ext cx="368380" cy="270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3032949" y="2251667"/>
            <a:ext cx="5799" cy="552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563106" y="2596430"/>
            <a:ext cx="8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5633530" y="3100405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186067" y="3007265"/>
            <a:ext cx="904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Capabilities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179175" y="3511144"/>
            <a:ext cx="1532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Execution flow within</a:t>
            </a:r>
          </a:p>
          <a:p>
            <a:r>
              <a:rPr lang="en-US" sz="1200" dirty="0" smtClean="0"/>
              <a:t>task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5620713" y="3704541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636201" y="4149402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6201555" y="3964736"/>
            <a:ext cx="1628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Starting execution flow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01555" y="4275342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Task endings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5649154" y="4483853"/>
            <a:ext cx="390778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404652" y="1661258"/>
            <a:ext cx="2761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Task </a:t>
            </a:r>
            <a:r>
              <a:rPr lang="en-US" sz="2000" b="1" dirty="0" smtClean="0"/>
              <a:t>resolved by system</a:t>
            </a:r>
            <a:endParaRPr lang="en-US" sz="2000" b="1" dirty="0"/>
          </a:p>
        </p:txBody>
      </p:sp>
      <p:sp>
        <p:nvSpPr>
          <p:cNvPr id="115" name="Oval 114"/>
          <p:cNvSpPr/>
          <p:nvPr/>
        </p:nvSpPr>
        <p:spPr>
          <a:xfrm>
            <a:off x="3455216" y="3029089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/>
          <p:cNvSpPr/>
          <p:nvPr/>
        </p:nvSpPr>
        <p:spPr>
          <a:xfrm>
            <a:off x="3455216" y="3758901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7" name="Straight Arrow Connector 116"/>
          <p:cNvCxnSpPr>
            <a:stCxn id="115" idx="4"/>
            <a:endCxn id="116" idx="0"/>
          </p:cNvCxnSpPr>
          <p:nvPr/>
        </p:nvCxnSpPr>
        <p:spPr>
          <a:xfrm>
            <a:off x="3607341" y="3333374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2871699" y="4244535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2871699" y="4974347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Straight Arrow Connector 119"/>
          <p:cNvCxnSpPr>
            <a:stCxn id="118" idx="4"/>
            <a:endCxn id="119" idx="0"/>
          </p:cNvCxnSpPr>
          <p:nvPr/>
        </p:nvCxnSpPr>
        <p:spPr>
          <a:xfrm>
            <a:off x="3023824" y="4548820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4079450" y="421982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/>
          <p:cNvSpPr/>
          <p:nvPr/>
        </p:nvSpPr>
        <p:spPr>
          <a:xfrm>
            <a:off x="4079450" y="4949632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3" name="Straight Arrow Connector 122"/>
          <p:cNvCxnSpPr>
            <a:stCxn id="121" idx="4"/>
            <a:endCxn id="122" idx="0"/>
          </p:cNvCxnSpPr>
          <p:nvPr/>
        </p:nvCxnSpPr>
        <p:spPr>
          <a:xfrm>
            <a:off x="4231575" y="4524105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endCxn id="115" idx="1"/>
          </p:cNvCxnSpPr>
          <p:nvPr/>
        </p:nvCxnSpPr>
        <p:spPr>
          <a:xfrm>
            <a:off x="3048634" y="2804173"/>
            <a:ext cx="451138" cy="269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87" idx="7"/>
          </p:cNvCxnSpPr>
          <p:nvPr/>
        </p:nvCxnSpPr>
        <p:spPr>
          <a:xfrm flipH="1">
            <a:off x="2652693" y="2804173"/>
            <a:ext cx="395941" cy="2421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88" idx="4"/>
          </p:cNvCxnSpPr>
          <p:nvPr/>
        </p:nvCxnSpPr>
        <p:spPr>
          <a:xfrm>
            <a:off x="2545125" y="4035904"/>
            <a:ext cx="0" cy="189608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9" idx="4"/>
          </p:cNvCxnSpPr>
          <p:nvPr/>
        </p:nvCxnSpPr>
        <p:spPr>
          <a:xfrm>
            <a:off x="3023824" y="5278632"/>
            <a:ext cx="3523" cy="6533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22" idx="4"/>
          </p:cNvCxnSpPr>
          <p:nvPr/>
        </p:nvCxnSpPr>
        <p:spPr>
          <a:xfrm>
            <a:off x="4231575" y="5253917"/>
            <a:ext cx="0" cy="678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1296753" y="2884758"/>
            <a:ext cx="156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BatteryMonitor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1387871" y="3676955"/>
            <a:ext cx="153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GoToLocation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729372" y="2949836"/>
            <a:ext cx="132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LookUpEmail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3795545" y="3617820"/>
            <a:ext cx="111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FindBusy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3120245" y="4222566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LookUpPhoto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3127369" y="4884344"/>
            <a:ext cx="166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DisplayPhoto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4387107" y="4153455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GoToLocation</a:t>
            </a:r>
            <a:endParaRPr lang="en-US" sz="1200" dirty="0" smtClean="0"/>
          </a:p>
          <a:p>
            <a:r>
              <a:rPr lang="en-US" sz="1200" dirty="0" smtClean="0"/>
              <a:t>Capability</a:t>
            </a:r>
            <a:endParaRPr lang="en-US" sz="1200" dirty="0"/>
          </a:p>
        </p:txBody>
      </p:sp>
      <p:sp>
        <p:nvSpPr>
          <p:cNvPr id="149" name="TextBox 148"/>
          <p:cNvSpPr txBox="1"/>
          <p:nvPr/>
        </p:nvSpPr>
        <p:spPr>
          <a:xfrm>
            <a:off x="4341234" y="4846403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SkypeWith</a:t>
            </a:r>
            <a:endParaRPr lang="en-US" sz="1200" dirty="0" smtClean="0"/>
          </a:p>
          <a:p>
            <a:r>
              <a:rPr lang="en-US" sz="1200" dirty="0" err="1" smtClean="0"/>
              <a:t>PersonCapability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4337992" y="5392374"/>
            <a:ext cx="14545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MeetAdvisor</a:t>
            </a:r>
            <a:endParaRPr lang="en-US" sz="1600" dirty="0" smtClean="0"/>
          </a:p>
          <a:p>
            <a:r>
              <a:rPr lang="en-US" sz="1600" dirty="0" smtClean="0"/>
              <a:t>Task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928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9250"/>
            <a:ext cx="7620000" cy="5055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/>
              <a:t>Let’s cut over to the Demo Video now…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Demo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034156956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32569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 descr="we-robot-conferen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9236"/>
            <a:ext cx="8357887" cy="267752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7886" y="4915515"/>
            <a:ext cx="7620000" cy="797726"/>
          </a:xfrm>
        </p:spPr>
        <p:txBody>
          <a:bodyPr/>
          <a:lstStyle/>
          <a:p>
            <a:pPr algn="r"/>
            <a:r>
              <a:rPr lang="en-US" dirty="0" smtClean="0"/>
              <a:t>Process and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2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Plan of Action</a:t>
            </a:r>
            <a:endParaRPr lang="en-US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22" name="Content Placeholder 2"/>
          <p:cNvSpPr txBox="1">
            <a:spLocks/>
          </p:cNvSpPr>
          <p:nvPr/>
        </p:nvSpPr>
        <p:spPr>
          <a:xfrm>
            <a:off x="457200" y="1600200"/>
            <a:ext cx="7620000" cy="49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Review and finalize system architecture with clients</a:t>
            </a:r>
          </a:p>
          <a:p>
            <a:r>
              <a:rPr lang="en-US" dirty="0" smtClean="0"/>
              <a:t>Estimate time and resources required to develop the entire system using function point analysis</a:t>
            </a:r>
          </a:p>
          <a:p>
            <a:pPr lvl="1"/>
            <a:r>
              <a:rPr lang="en-US" dirty="0" smtClean="0"/>
              <a:t>Calculated 166 FPs, considering a conversion factor of 53 SLOC/FP we estimated the size of system ~8798 SLOC</a:t>
            </a:r>
          </a:p>
          <a:p>
            <a:pPr lvl="1"/>
            <a:r>
              <a:rPr lang="en-US" dirty="0" smtClean="0"/>
              <a:t>Used previous team’s SLOC efficiency to estimate how much we can deliver- less than 40% of the system </a:t>
            </a:r>
          </a:p>
          <a:p>
            <a:r>
              <a:rPr lang="en-US" dirty="0" smtClean="0"/>
              <a:t>Negotiated delivery items with clients</a:t>
            </a:r>
          </a:p>
          <a:p>
            <a:pPr lvl="1"/>
            <a:r>
              <a:rPr lang="en-US" dirty="0" smtClean="0"/>
              <a:t>Design a Task </a:t>
            </a:r>
            <a:r>
              <a:rPr lang="en-US" dirty="0"/>
              <a:t>C</a:t>
            </a:r>
            <a:r>
              <a:rPr lang="en-US" dirty="0" smtClean="0"/>
              <a:t>omposition </a:t>
            </a:r>
            <a:r>
              <a:rPr lang="en-US" dirty="0"/>
              <a:t>L</a:t>
            </a:r>
            <a:r>
              <a:rPr lang="en-US" dirty="0" smtClean="0"/>
              <a:t>anguage</a:t>
            </a:r>
          </a:p>
          <a:p>
            <a:pPr lvl="1"/>
            <a:r>
              <a:rPr lang="en-US" dirty="0" smtClean="0"/>
              <a:t>Develop Task Executor and a basic Analysis Module- to demonstrate task execution</a:t>
            </a:r>
          </a:p>
          <a:p>
            <a:pPr lvl="1"/>
            <a:r>
              <a:rPr lang="en-US" dirty="0" smtClean="0"/>
              <a:t>Develop simple capabilities on </a:t>
            </a:r>
            <a:r>
              <a:rPr lang="en-US" dirty="0" err="1" smtClean="0"/>
              <a:t>CoBot</a:t>
            </a:r>
            <a:r>
              <a:rPr lang="en-US" dirty="0" smtClean="0"/>
              <a:t>- to demonstrate execution of a simple task on </a:t>
            </a:r>
            <a:r>
              <a:rPr lang="en-US" dirty="0" err="1" smtClean="0"/>
              <a:t>CoBot</a:t>
            </a:r>
            <a:endParaRPr lang="en-US" dirty="0" smtClean="0"/>
          </a:p>
          <a:p>
            <a:pPr lvl="1"/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068997586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366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Initial Milestone Plan</a:t>
            </a:r>
            <a:endParaRPr lang="en-US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629189" y="3450979"/>
            <a:ext cx="605741" cy="2197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205033" y="3406163"/>
            <a:ext cx="544562" cy="2585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87081" y="3439795"/>
            <a:ext cx="1631719" cy="25136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754829" y="3458170"/>
            <a:ext cx="545390" cy="2065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974410" y="3426565"/>
            <a:ext cx="0" cy="2829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540011" y="4308480"/>
            <a:ext cx="1480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Plan &amp; Architecture Review</a:t>
            </a:r>
            <a:endParaRPr lang="en-US" sz="1600" dirty="0"/>
          </a:p>
        </p:txBody>
      </p:sp>
      <p:sp>
        <p:nvSpPr>
          <p:cNvPr id="48" name="Rectangle 47"/>
          <p:cNvSpPr/>
          <p:nvPr/>
        </p:nvSpPr>
        <p:spPr>
          <a:xfrm>
            <a:off x="2749447" y="4312565"/>
            <a:ext cx="225749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Task Dag Implementation</a:t>
            </a:r>
            <a:endParaRPr lang="en-US" sz="1600" dirty="0"/>
          </a:p>
        </p:txBody>
      </p:sp>
      <p:sp>
        <p:nvSpPr>
          <p:cNvPr id="49" name="Rectangle 48"/>
          <p:cNvSpPr/>
          <p:nvPr/>
        </p:nvSpPr>
        <p:spPr>
          <a:xfrm>
            <a:off x="1802164" y="2205342"/>
            <a:ext cx="169667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Task Composition Language (XML)</a:t>
            </a:r>
            <a:endParaRPr lang="en-US" sz="1600" dirty="0"/>
          </a:p>
        </p:txBody>
      </p:sp>
      <p:sp>
        <p:nvSpPr>
          <p:cNvPr id="50" name="Rectangle 49"/>
          <p:cNvSpPr/>
          <p:nvPr/>
        </p:nvSpPr>
        <p:spPr>
          <a:xfrm>
            <a:off x="6480067" y="4290424"/>
            <a:ext cx="18490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Capabilities/Tasks on </a:t>
            </a:r>
            <a:r>
              <a:rPr lang="en-US" sz="1600" dirty="0" err="1" smtClean="0"/>
              <a:t>CoBot</a:t>
            </a:r>
            <a:endParaRPr lang="en-US" sz="1600" dirty="0"/>
          </a:p>
        </p:txBody>
      </p:sp>
      <p:sp>
        <p:nvSpPr>
          <p:cNvPr id="51" name="Rectangle 50"/>
          <p:cNvSpPr/>
          <p:nvPr/>
        </p:nvSpPr>
        <p:spPr>
          <a:xfrm>
            <a:off x="4478906" y="4290424"/>
            <a:ext cx="16741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Analysis Module &amp; Task Executor</a:t>
            </a:r>
            <a:endParaRPr lang="en-US" sz="1600" dirty="0"/>
          </a:p>
        </p:txBody>
      </p:sp>
      <p:sp>
        <p:nvSpPr>
          <p:cNvPr id="52" name="Rectangle 51"/>
          <p:cNvSpPr/>
          <p:nvPr/>
        </p:nvSpPr>
        <p:spPr>
          <a:xfrm>
            <a:off x="600377" y="2223337"/>
            <a:ext cx="14073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Architecture Changes</a:t>
            </a:r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5700557" y="2257643"/>
            <a:ext cx="182438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Workable</a:t>
            </a:r>
          </a:p>
          <a:p>
            <a:pPr lvl="0"/>
            <a:r>
              <a:rPr lang="en-US" sz="1600" dirty="0" smtClean="0"/>
              <a:t>Task System</a:t>
            </a:r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2042720" y="3458170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925895" y="2241568"/>
            <a:ext cx="1770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Documentation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22679" y="3458170"/>
            <a:ext cx="1147993" cy="2301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2057040" y="3444940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607951" y="3117318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200939" y="3412025"/>
            <a:ext cx="0" cy="5440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793185" y="3428866"/>
            <a:ext cx="507033" cy="22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919583" y="3426565"/>
            <a:ext cx="3096" cy="2829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484814" y="3117318"/>
            <a:ext cx="0" cy="5922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300219" y="3428100"/>
            <a:ext cx="586862" cy="24174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4329308" y="3366441"/>
            <a:ext cx="1" cy="3110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908295" y="3406163"/>
            <a:ext cx="0" cy="5621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435497" y="3428100"/>
            <a:ext cx="0" cy="2814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7092774" y="3422238"/>
            <a:ext cx="549245" cy="278299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7645219" y="3136587"/>
            <a:ext cx="0" cy="5281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749595" y="3142262"/>
            <a:ext cx="0" cy="5209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6503506" y="3442095"/>
            <a:ext cx="549245" cy="24424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6518800" y="3153082"/>
            <a:ext cx="1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7081411" y="3437984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216734" y="2713303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May 21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611006" y="3988591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May 28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188497" y="2700822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June 4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438219" y="2718518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FF0000"/>
                </a:solidFill>
              </a:rPr>
              <a:t>June 18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567043" y="3955539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/>
              <a:t>July 2</a:t>
            </a:r>
            <a:endParaRPr lang="en-US" b="1" i="1" dirty="0"/>
          </a:p>
        </p:txBody>
      </p:sp>
      <p:sp>
        <p:nvSpPr>
          <p:cNvPr id="114" name="Rectangle 113"/>
          <p:cNvSpPr/>
          <p:nvPr/>
        </p:nvSpPr>
        <p:spPr>
          <a:xfrm>
            <a:off x="6012774" y="2734265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/>
              <a:t>July 23</a:t>
            </a:r>
            <a:endParaRPr lang="en-US" b="1" i="1" dirty="0"/>
          </a:p>
        </p:txBody>
      </p:sp>
      <p:sp>
        <p:nvSpPr>
          <p:cNvPr id="115" name="Rectangle 114"/>
          <p:cNvSpPr/>
          <p:nvPr/>
        </p:nvSpPr>
        <p:spPr>
          <a:xfrm>
            <a:off x="6783278" y="3957303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/>
              <a:t>July 30</a:t>
            </a:r>
            <a:endParaRPr lang="en-US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918161" y="41637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576645" y="5139478"/>
            <a:ext cx="5576453" cy="14803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688799" y="5591380"/>
            <a:ext cx="549245" cy="224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061885" y="5439931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086820" y="5479092"/>
            <a:ext cx="110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Beginning </a:t>
            </a:r>
            <a:r>
              <a:rPr lang="en-US" sz="1200" dirty="0"/>
              <a:t>of week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099156" y="5479092"/>
            <a:ext cx="200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Week (Tuesday through Tuesday) </a:t>
            </a:r>
          </a:p>
        </p:txBody>
      </p:sp>
      <p:sp>
        <p:nvSpPr>
          <p:cNvPr id="7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75" name="Diagram 74"/>
          <p:cNvGraphicFramePr/>
          <p:nvPr>
            <p:extLst>
              <p:ext uri="{D42A27DB-BD31-4B8C-83A1-F6EECF244321}">
                <p14:modId xmlns:p14="http://schemas.microsoft.com/office/powerpoint/2010/main" val="4117050122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4308457" y="5403960"/>
            <a:ext cx="1907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8000"/>
                </a:solidFill>
              </a:rPr>
              <a:t>Milestone Met</a:t>
            </a:r>
          </a:p>
          <a:p>
            <a:r>
              <a:rPr lang="en-US" sz="1200" b="1" i="1" dirty="0" smtClean="0">
                <a:solidFill>
                  <a:srgbClr val="FF0000"/>
                </a:solidFill>
              </a:rPr>
              <a:t>Milestone Missed</a:t>
            </a:r>
            <a:endParaRPr lang="en-US" sz="1200" b="1" i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sz="1200" b="1" i="1" dirty="0" smtClean="0"/>
              <a:t>Milestone Not Yet Reached</a:t>
            </a:r>
            <a:endParaRPr lang="en-US" sz="1200" b="1" i="1" dirty="0"/>
          </a:p>
        </p:txBody>
      </p:sp>
      <p:sp>
        <p:nvSpPr>
          <p:cNvPr id="76" name="TextBox 75"/>
          <p:cNvSpPr txBox="1"/>
          <p:nvPr/>
        </p:nvSpPr>
        <p:spPr>
          <a:xfrm>
            <a:off x="593549" y="5167510"/>
            <a:ext cx="140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3356554" y="2224522"/>
            <a:ext cx="169667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Task Dag</a:t>
            </a:r>
          </a:p>
          <a:p>
            <a:pPr lvl="0"/>
            <a:r>
              <a:rPr lang="en-US" sz="1600" dirty="0" smtClean="0"/>
              <a:t> Resolver</a:t>
            </a:r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2718261" y="3971201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June 11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18865" y="2720095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/>
              <a:t>August 6</a:t>
            </a:r>
            <a:endParaRPr lang="en-US" b="1" i="1" dirty="0"/>
          </a:p>
        </p:txBody>
      </p:sp>
      <p:sp>
        <p:nvSpPr>
          <p:cNvPr id="80" name="Rectangle 79"/>
          <p:cNvSpPr/>
          <p:nvPr/>
        </p:nvSpPr>
        <p:spPr>
          <a:xfrm>
            <a:off x="688799" y="6218215"/>
            <a:ext cx="1147993" cy="2301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565864" y="6083887"/>
            <a:ext cx="200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Same color indicates</a:t>
            </a:r>
          </a:p>
          <a:p>
            <a:pPr algn="ctr"/>
            <a:r>
              <a:rPr lang="en-US" sz="1200" dirty="0" smtClean="0"/>
              <a:t> related tasks</a:t>
            </a:r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3929975" y="6214556"/>
            <a:ext cx="605741" cy="2197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343506" y="6221747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4390707" y="6083887"/>
            <a:ext cx="200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Different color indicates</a:t>
            </a:r>
          </a:p>
          <a:p>
            <a:pPr algn="ctr"/>
            <a:r>
              <a:rPr lang="en-US" sz="1200" dirty="0" smtClean="0"/>
              <a:t> different tasks</a:t>
            </a:r>
            <a:endParaRPr lang="en-US" sz="1200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1283598" y="5974085"/>
            <a:ext cx="0" cy="4995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16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profp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88" y="4177331"/>
            <a:ext cx="1108874" cy="1518669"/>
          </a:xfrm>
          <a:prstGeom prst="rect">
            <a:avLst/>
          </a:prstGeom>
        </p:spPr>
      </p:pic>
      <p:pic>
        <p:nvPicPr>
          <p:cNvPr id="7" name="Picture 6" descr="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00" y="1876239"/>
            <a:ext cx="1289669" cy="14620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7877" y="1772202"/>
            <a:ext cx="51719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Sindhu</a:t>
            </a:r>
            <a:r>
              <a:rPr lang="en-US" sz="2400" dirty="0" smtClean="0"/>
              <a:t> </a:t>
            </a:r>
            <a:r>
              <a:rPr lang="en-US" sz="2400" dirty="0" err="1" smtClean="0"/>
              <a:t>Satish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Bachelors in Computer Science And Engineering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Interested in learning how to effectively transform Business goals into technical requirements through structured techniques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317961" y="4081216"/>
            <a:ext cx="48403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Upsham </a:t>
            </a:r>
            <a:r>
              <a:rPr lang="en-US" sz="2400" dirty="0"/>
              <a:t>D</a:t>
            </a:r>
            <a:r>
              <a:rPr lang="en-US" sz="2400" dirty="0" smtClean="0"/>
              <a:t>awra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Computer Engineering, Purdue University 2012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Interested in formal logic, operating systems and machine learning</a:t>
            </a:r>
            <a:endParaRPr lang="en-US" sz="20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514732766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357616"/>
            <a:ext cx="7620000" cy="797726"/>
          </a:xfrm>
        </p:spPr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616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Initial Development Process</a:t>
            </a:r>
            <a:endParaRPr lang="en-US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872520"/>
              </p:ext>
            </p:extLst>
          </p:nvPr>
        </p:nvGraphicFramePr>
        <p:xfrm>
          <a:off x="4512201" y="2259955"/>
          <a:ext cx="3365153" cy="322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6194778" y="5524929"/>
            <a:ext cx="0" cy="511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94779" y="6036210"/>
            <a:ext cx="19521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8146930" y="2060122"/>
            <a:ext cx="8035" cy="3976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4" idx="0"/>
          </p:cNvCxnSpPr>
          <p:nvPr/>
        </p:nvCxnSpPr>
        <p:spPr>
          <a:xfrm flipH="1">
            <a:off x="6194778" y="2060122"/>
            <a:ext cx="19521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Down Arrow 23"/>
          <p:cNvSpPr/>
          <p:nvPr/>
        </p:nvSpPr>
        <p:spPr>
          <a:xfrm>
            <a:off x="6032149" y="2060122"/>
            <a:ext cx="325258" cy="19983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41523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Borrows heavily from </a:t>
            </a:r>
            <a:r>
              <a:rPr lang="en-US" dirty="0" smtClean="0"/>
              <a:t>Scrum, tailoring of our Spring process</a:t>
            </a:r>
            <a:endParaRPr lang="en-US" dirty="0"/>
          </a:p>
          <a:p>
            <a:r>
              <a:rPr lang="en-US" dirty="0"/>
              <a:t>Instead of a consistent product backlog, </a:t>
            </a:r>
            <a:r>
              <a:rPr lang="en-US" dirty="0" smtClean="0"/>
              <a:t>lay out a high-level deliverables backlog</a:t>
            </a:r>
            <a:endParaRPr lang="en-US" dirty="0"/>
          </a:p>
          <a:p>
            <a:pPr lvl="1"/>
            <a:r>
              <a:rPr lang="en-US" dirty="0"/>
              <a:t>Clients could factor in </a:t>
            </a:r>
            <a:r>
              <a:rPr lang="en-US" dirty="0" smtClean="0"/>
              <a:t>new features </a:t>
            </a:r>
            <a:r>
              <a:rPr lang="en-US" dirty="0"/>
              <a:t>due to </a:t>
            </a:r>
            <a:r>
              <a:rPr lang="en-US" dirty="0" smtClean="0"/>
              <a:t>complexities in the project goals</a:t>
            </a:r>
            <a:endParaRPr lang="en-US" dirty="0"/>
          </a:p>
          <a:p>
            <a:r>
              <a:rPr lang="en-US" dirty="0"/>
              <a:t>Short week-to-week cycle instead of longer </a:t>
            </a:r>
            <a:r>
              <a:rPr lang="en-US" dirty="0" smtClean="0"/>
              <a:t>periods</a:t>
            </a:r>
          </a:p>
          <a:p>
            <a:r>
              <a:rPr lang="en-US" dirty="0" smtClean="0"/>
              <a:t>Focus mostly on developing code (due to large size of system)</a:t>
            </a:r>
            <a:endParaRPr lang="en-US" dirty="0"/>
          </a:p>
          <a:p>
            <a:r>
              <a:rPr lang="en-US" dirty="0" smtClean="0"/>
              <a:t>Highly </a:t>
            </a:r>
            <a:r>
              <a:rPr lang="en-US" dirty="0"/>
              <a:t>risk-driven</a:t>
            </a:r>
          </a:p>
          <a:p>
            <a:pPr lvl="1"/>
            <a:r>
              <a:rPr lang="en-US" dirty="0"/>
              <a:t>Continually update risk list, act on risks, use them to drive client </a:t>
            </a:r>
            <a:r>
              <a:rPr lang="en-US" dirty="0" smtClean="0"/>
              <a:t>discussions</a:t>
            </a:r>
            <a:endParaRPr lang="en-US" dirty="0"/>
          </a:p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3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3157737213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296440" y="1443515"/>
            <a:ext cx="30053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Process followed after architecture design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357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1911"/>
            <a:ext cx="7620000" cy="634924"/>
          </a:xfrm>
        </p:spPr>
        <p:txBody>
          <a:bodyPr/>
          <a:lstStyle/>
          <a:p>
            <a:r>
              <a:rPr lang="en-US" dirty="0" smtClean="0"/>
              <a:t>Process – 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Breakdown the deliverable into tasks, and estimate right after client meeting</a:t>
            </a:r>
          </a:p>
          <a:p>
            <a:r>
              <a:rPr lang="en-US" dirty="0"/>
              <a:t>Assign tasks, track progress</a:t>
            </a:r>
          </a:p>
          <a:p>
            <a:r>
              <a:rPr lang="en-US" dirty="0"/>
              <a:t>Daily progress meetings within team</a:t>
            </a:r>
          </a:p>
          <a:p>
            <a:pPr lvl="1"/>
            <a:r>
              <a:rPr lang="en-US" dirty="0"/>
              <a:t>Formal standup -</a:t>
            </a:r>
            <a:r>
              <a:rPr lang="en-US" dirty="0" smtClean="0"/>
              <a:t>&gt;</a:t>
            </a:r>
          </a:p>
          <a:p>
            <a:pPr marL="41148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Status Email -&gt; Status over phone</a:t>
            </a:r>
          </a:p>
          <a:p>
            <a:r>
              <a:rPr lang="en-US" dirty="0"/>
              <a:t>If not on track or facing issues, inform </a:t>
            </a:r>
            <a:endParaRPr lang="en-US" dirty="0" smtClean="0"/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 clients beforehand</a:t>
            </a:r>
            <a:endParaRPr lang="en-US" dirty="0"/>
          </a:p>
          <a:p>
            <a:pPr lvl="1"/>
            <a:r>
              <a:rPr lang="en-US" dirty="0"/>
              <a:t>Open channel of communication over email</a:t>
            </a:r>
          </a:p>
          <a:p>
            <a:r>
              <a:rPr lang="en-US" dirty="0"/>
              <a:t>Meet day-before-meeting, finalize deliverable, spend some time on process</a:t>
            </a:r>
          </a:p>
          <a:p>
            <a:pPr lvl="1"/>
            <a:r>
              <a:rPr lang="en-US" dirty="0"/>
              <a:t>Set expectations for meeting beforehand over email</a:t>
            </a:r>
          </a:p>
          <a:p>
            <a:pPr lvl="1"/>
            <a:r>
              <a:rPr lang="en-US" dirty="0"/>
              <a:t>15-minute open time to talk about current cycle and suggestions</a:t>
            </a:r>
          </a:p>
          <a:p>
            <a:pPr lvl="1"/>
            <a:r>
              <a:rPr lang="en-US" dirty="0"/>
              <a:t>Update risk </a:t>
            </a:r>
            <a:r>
              <a:rPr lang="en-US" dirty="0" smtClean="0"/>
              <a:t>list, </a:t>
            </a:r>
            <a:r>
              <a:rPr lang="en-US" dirty="0"/>
              <a:t>see what’s ‘bubbling up’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70822997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32547" y="2413316"/>
            <a:ext cx="36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5%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427951" y="2704265"/>
            <a:ext cx="52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46%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5265" y="2981264"/>
            <a:ext cx="542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22%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805651" y="3270782"/>
            <a:ext cx="622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10%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9014" y="3566330"/>
            <a:ext cx="70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17%</a:t>
            </a:r>
            <a:endParaRPr lang="en-US" sz="1200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4083826172"/>
              </p:ext>
            </p:extLst>
          </p:nvPr>
        </p:nvGraphicFramePr>
        <p:xfrm>
          <a:off x="4079875" y="2145762"/>
          <a:ext cx="5064125" cy="2658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5044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Earned Value</a:t>
            </a:r>
            <a:endParaRPr lang="en-US" dirty="0"/>
          </a:p>
        </p:txBody>
      </p:sp>
      <p:sp>
        <p:nvSpPr>
          <p:cNvPr id="2" name="Explosion 1 1"/>
          <p:cNvSpPr/>
          <p:nvPr/>
        </p:nvSpPr>
        <p:spPr>
          <a:xfrm>
            <a:off x="5005120" y="1501037"/>
            <a:ext cx="3358642" cy="1519423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Trouble achieving planned value!!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02071023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059390"/>
              </p:ext>
            </p:extLst>
          </p:nvPr>
        </p:nvGraphicFramePr>
        <p:xfrm>
          <a:off x="691327" y="1929596"/>
          <a:ext cx="7106194" cy="4388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95882" y="6414925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June 18</a:t>
            </a:r>
            <a:r>
              <a:rPr lang="en-US" baseline="30000" dirty="0" smtClean="0"/>
              <a:t>th</a:t>
            </a:r>
            <a:r>
              <a:rPr lang="en-US" dirty="0" smtClean="0"/>
              <a:t> missed milestone</a:t>
            </a:r>
            <a:endParaRPr lang="en-US" dirty="0"/>
          </a:p>
        </p:txBody>
      </p:sp>
      <p:sp>
        <p:nvSpPr>
          <p:cNvPr id="15" name="Up Arrow 14"/>
          <p:cNvSpPr/>
          <p:nvPr/>
        </p:nvSpPr>
        <p:spPr>
          <a:xfrm>
            <a:off x="4410875" y="6205950"/>
            <a:ext cx="219408" cy="3061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97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Planned </a:t>
            </a:r>
            <a:r>
              <a:rPr lang="en-US" dirty="0" err="1" smtClean="0"/>
              <a:t>vs</a:t>
            </a:r>
            <a:r>
              <a:rPr lang="en-US" dirty="0" smtClean="0"/>
              <a:t> Actual Time- Initial</a:t>
            </a:r>
            <a:endParaRPr lang="en-US" dirty="0"/>
          </a:p>
        </p:txBody>
      </p:sp>
      <p:sp>
        <p:nvSpPr>
          <p:cNvPr id="2" name="Explosion 1 1"/>
          <p:cNvSpPr/>
          <p:nvPr/>
        </p:nvSpPr>
        <p:spPr>
          <a:xfrm>
            <a:off x="5005120" y="1454571"/>
            <a:ext cx="3358642" cy="1565889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Spending more than planned time!!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17965907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035850"/>
              </p:ext>
            </p:extLst>
          </p:nvPr>
        </p:nvGraphicFramePr>
        <p:xfrm>
          <a:off x="622050" y="1785325"/>
          <a:ext cx="6789616" cy="4356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054685" y="6333553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June 18</a:t>
            </a:r>
            <a:r>
              <a:rPr lang="en-US" baseline="30000" dirty="0" smtClean="0"/>
              <a:t>th</a:t>
            </a:r>
            <a:r>
              <a:rPr lang="en-US" dirty="0" smtClean="0"/>
              <a:t> missed milestone</a:t>
            </a:r>
            <a:endParaRPr lang="en-US" dirty="0"/>
          </a:p>
        </p:txBody>
      </p:sp>
      <p:sp>
        <p:nvSpPr>
          <p:cNvPr id="12" name="Up Arrow 11"/>
          <p:cNvSpPr/>
          <p:nvPr/>
        </p:nvSpPr>
        <p:spPr>
          <a:xfrm>
            <a:off x="4169678" y="6060278"/>
            <a:ext cx="219408" cy="3061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5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Re-evaluation of Plan</a:t>
            </a:r>
            <a:endParaRPr lang="en-US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22" name="Content Placeholder 2"/>
          <p:cNvSpPr txBox="1">
            <a:spLocks/>
          </p:cNvSpPr>
          <p:nvPr/>
        </p:nvSpPr>
        <p:spPr>
          <a:xfrm>
            <a:off x="457200" y="1600200"/>
            <a:ext cx="7620000" cy="49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Due to the size &amp; complexity of the system, small team size and varied technical expertise of the team, we monitored the developmental progress closely</a:t>
            </a:r>
          </a:p>
          <a:p>
            <a:r>
              <a:rPr lang="en-US" dirty="0" smtClean="0"/>
              <a:t>Issues in the development process &amp; plan: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aximum efficiency of team not achieved</a:t>
            </a:r>
          </a:p>
          <a:p>
            <a:pPr lvl="1"/>
            <a:r>
              <a:rPr lang="en-US" dirty="0" smtClean="0"/>
              <a:t>SLOC is not a good measure for determining team efficiency and work produced (earned value)</a:t>
            </a:r>
          </a:p>
          <a:p>
            <a:pPr lvl="1"/>
            <a:r>
              <a:rPr lang="en-US" dirty="0" smtClean="0"/>
              <a:t>Key design decisions and assumptions in the code was being lost</a:t>
            </a:r>
          </a:p>
          <a:p>
            <a:pPr lvl="1"/>
            <a:r>
              <a:rPr lang="en-US" dirty="0" smtClean="0"/>
              <a:t>Good documentation of code was missing- only had basic comments</a:t>
            </a:r>
          </a:p>
          <a:p>
            <a:pPr lvl="1"/>
            <a:r>
              <a:rPr lang="en-US" dirty="0" smtClean="0"/>
              <a:t>Unable to focus on quality</a:t>
            </a:r>
          </a:p>
          <a:p>
            <a:pPr marL="11430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648075360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996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Get Well Plan</a:t>
            </a:r>
            <a:endParaRPr lang="en-US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22" name="Content Placeholder 2"/>
          <p:cNvSpPr txBox="1">
            <a:spLocks/>
          </p:cNvSpPr>
          <p:nvPr/>
        </p:nvSpPr>
        <p:spPr>
          <a:xfrm>
            <a:off x="457200" y="1600200"/>
            <a:ext cx="7620000" cy="49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Achieve 90+% of planned value</a:t>
            </a:r>
          </a:p>
          <a:p>
            <a:pPr lvl="1"/>
            <a:r>
              <a:rPr lang="en-US" dirty="0" smtClean="0"/>
              <a:t>Develop good quality code</a:t>
            </a:r>
            <a:endParaRPr lang="en-US" dirty="0"/>
          </a:p>
          <a:p>
            <a:pPr marL="411480" lvl="1" indent="0">
              <a:buNone/>
            </a:pPr>
            <a:r>
              <a:rPr lang="en-US" dirty="0" smtClean="0"/>
              <a:t>    with appropriate documentation</a:t>
            </a:r>
          </a:p>
          <a:p>
            <a:pPr lvl="1"/>
            <a:r>
              <a:rPr lang="en-US" dirty="0" smtClean="0"/>
              <a:t>Take advantage of team’s strengths</a:t>
            </a:r>
          </a:p>
          <a:p>
            <a:r>
              <a:rPr lang="en-US" dirty="0" smtClean="0"/>
              <a:t>Strategy:</a:t>
            </a:r>
          </a:p>
          <a:p>
            <a:pPr lvl="1"/>
            <a:r>
              <a:rPr lang="en-US" dirty="0" smtClean="0"/>
              <a:t>Perform code reviews- to capture assumptions and errors</a:t>
            </a:r>
          </a:p>
          <a:p>
            <a:pPr lvl="1"/>
            <a:r>
              <a:rPr lang="en-US" dirty="0" smtClean="0"/>
              <a:t>Include code documentation and other supporting documentation produced along with SLOC as a measure of earned value</a:t>
            </a:r>
          </a:p>
          <a:p>
            <a:pPr lvl="1"/>
            <a:r>
              <a:rPr lang="en-US" dirty="0" smtClean="0"/>
              <a:t>Use current data to re-estimate and negotiate deliverables with clients</a:t>
            </a:r>
          </a:p>
          <a:p>
            <a:pPr lvl="1"/>
            <a:r>
              <a:rPr lang="en-US" dirty="0" smtClean="0"/>
              <a:t>Review progress regularly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995539013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130960336"/>
              </p:ext>
            </p:extLst>
          </p:nvPr>
        </p:nvGraphicFramePr>
        <p:xfrm>
          <a:off x="4079875" y="1640924"/>
          <a:ext cx="5064125" cy="2658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93654" y="1880776"/>
            <a:ext cx="562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5%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371132" y="2193926"/>
            <a:ext cx="562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30%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507792" y="2470925"/>
            <a:ext cx="562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15%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860154" y="2767723"/>
            <a:ext cx="562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12%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816807" y="3064521"/>
            <a:ext cx="562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21%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162131" y="3329169"/>
            <a:ext cx="562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17%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873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6922546" y="3416497"/>
            <a:ext cx="544562" cy="224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656056" y="3395144"/>
            <a:ext cx="507033" cy="2441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35</a:t>
            </a:fld>
            <a:endParaRPr lang="en-US"/>
          </a:p>
        </p:txBody>
      </p:sp>
      <p:pic>
        <p:nvPicPr>
          <p:cNvPr id="17" name="Picture 16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Plan After Re-Evaluation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492060" y="3419558"/>
            <a:ext cx="605741" cy="2197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67904" y="3408374"/>
            <a:ext cx="544562" cy="224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734658" y="3426748"/>
            <a:ext cx="2187888" cy="21934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617700" y="3388328"/>
            <a:ext cx="545390" cy="244953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H="1" flipV="1">
            <a:off x="6366378" y="3388328"/>
            <a:ext cx="3754" cy="5593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644620" y="3050753"/>
            <a:ext cx="0" cy="6136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5837281" y="3042403"/>
            <a:ext cx="0" cy="5814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326272" y="4333178"/>
            <a:ext cx="14803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Plan &amp; Architecture Acceptance</a:t>
            </a:r>
            <a:endParaRPr lang="en-US" sz="1200" dirty="0"/>
          </a:p>
        </p:txBody>
      </p:sp>
      <p:sp>
        <p:nvSpPr>
          <p:cNvPr id="87" name="Rectangle 86"/>
          <p:cNvSpPr/>
          <p:nvPr/>
        </p:nvSpPr>
        <p:spPr>
          <a:xfrm>
            <a:off x="3108786" y="2166437"/>
            <a:ext cx="1295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Task DAG Resolver</a:t>
            </a:r>
            <a:endParaRPr lang="en-US" sz="1200" dirty="0"/>
          </a:p>
        </p:txBody>
      </p:sp>
      <p:sp>
        <p:nvSpPr>
          <p:cNvPr id="88" name="Rectangle 87"/>
          <p:cNvSpPr/>
          <p:nvPr/>
        </p:nvSpPr>
        <p:spPr>
          <a:xfrm>
            <a:off x="1831488" y="2151990"/>
            <a:ext cx="1696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Task Composition Language (XML)</a:t>
            </a:r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4855068" y="4297043"/>
            <a:ext cx="1515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Task Executor (Manage)</a:t>
            </a:r>
            <a:endParaRPr lang="en-US" sz="1200" dirty="0"/>
          </a:p>
        </p:txBody>
      </p:sp>
      <p:sp>
        <p:nvSpPr>
          <p:cNvPr id="91" name="Rectangle 90"/>
          <p:cNvSpPr/>
          <p:nvPr/>
        </p:nvSpPr>
        <p:spPr>
          <a:xfrm>
            <a:off x="4034978" y="2182290"/>
            <a:ext cx="1674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Task Executor </a:t>
            </a:r>
          </a:p>
          <a:p>
            <a:pPr lvl="0"/>
            <a:r>
              <a:rPr lang="en-US" sz="1200" dirty="0" smtClean="0"/>
              <a:t>(Create)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863424" y="2164913"/>
            <a:ext cx="1407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Architecture Changes</a:t>
            </a:r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5901589" y="4277548"/>
            <a:ext cx="1824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Task Executor (Communicate)</a:t>
            </a:r>
            <a:endParaRPr lang="en-US" sz="1200" dirty="0"/>
          </a:p>
        </p:txBody>
      </p:sp>
      <p:sp>
        <p:nvSpPr>
          <p:cNvPr id="94" name="Rectangle 93"/>
          <p:cNvSpPr/>
          <p:nvPr/>
        </p:nvSpPr>
        <p:spPr>
          <a:xfrm>
            <a:off x="1905591" y="3426749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616543" y="4316276"/>
            <a:ext cx="1437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Task DAG Implementation</a:t>
            </a:r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7038732" y="4280968"/>
            <a:ext cx="14998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Demo with UI</a:t>
            </a:r>
          </a:p>
          <a:p>
            <a:pPr lvl="0"/>
            <a:endParaRPr lang="en-US" sz="1200" dirty="0"/>
          </a:p>
        </p:txBody>
      </p:sp>
      <p:sp>
        <p:nvSpPr>
          <p:cNvPr id="97" name="Rectangle 96"/>
          <p:cNvSpPr/>
          <p:nvPr/>
        </p:nvSpPr>
        <p:spPr>
          <a:xfrm>
            <a:off x="785550" y="3426749"/>
            <a:ext cx="1147993" cy="2301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1919911" y="3413519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2470822" y="2988185"/>
            <a:ext cx="21238" cy="631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086953" y="3396678"/>
            <a:ext cx="0" cy="5606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2454" y="3395144"/>
            <a:ext cx="3096" cy="2829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1347685" y="3085897"/>
            <a:ext cx="0" cy="5922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163090" y="3396678"/>
            <a:ext cx="586862" cy="249419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4163089" y="3401221"/>
            <a:ext cx="0" cy="5953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4734658" y="3073646"/>
            <a:ext cx="0" cy="5621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5298368" y="3388328"/>
            <a:ext cx="0" cy="5953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922546" y="3021128"/>
            <a:ext cx="0" cy="6188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3809900" y="4289845"/>
            <a:ext cx="1636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Scope </a:t>
            </a:r>
          </a:p>
          <a:p>
            <a:pPr lvl="0"/>
            <a:r>
              <a:rPr lang="en-US" sz="1200" dirty="0" smtClean="0"/>
              <a:t>Change/Documentation</a:t>
            </a:r>
            <a:endParaRPr lang="en-US" sz="1200" dirty="0"/>
          </a:p>
        </p:txBody>
      </p:sp>
      <p:sp>
        <p:nvSpPr>
          <p:cNvPr id="113" name="Rectangle 112"/>
          <p:cNvSpPr/>
          <p:nvPr/>
        </p:nvSpPr>
        <p:spPr>
          <a:xfrm>
            <a:off x="907322" y="2631232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May 21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611006" y="3988591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May 28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052038" y="2635721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June 4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755722" y="4003837"/>
            <a:ext cx="1407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June 11</a:t>
            </a:r>
          </a:p>
          <a:p>
            <a:pPr lvl="0"/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834457" y="4003837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June 25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960647" y="3988591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July 9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918477" y="3963019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July 23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245491" y="2623381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FF0000"/>
                </a:solidFill>
              </a:rPr>
              <a:t>June 18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240284" y="2634917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July 2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423794" y="2618853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July 16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5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57" name="Diagram 56"/>
          <p:cNvGraphicFramePr/>
          <p:nvPr>
            <p:extLst>
              <p:ext uri="{D42A27DB-BD31-4B8C-83A1-F6EECF244321}">
                <p14:modId xmlns:p14="http://schemas.microsoft.com/office/powerpoint/2010/main" val="405268190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64" name="Straight Connector 63"/>
          <p:cNvCxnSpPr/>
          <p:nvPr/>
        </p:nvCxnSpPr>
        <p:spPr>
          <a:xfrm flipV="1">
            <a:off x="3845251" y="3042403"/>
            <a:ext cx="0" cy="613684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428275" y="2594428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July 30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361234" y="2191865"/>
            <a:ext cx="14998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Task Executor (Display)</a:t>
            </a:r>
            <a:endParaRPr lang="en-US" sz="1200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7460794" y="3398578"/>
            <a:ext cx="0" cy="6188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909551" y="3955293"/>
            <a:ext cx="1407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 dirty="0" smtClean="0">
                <a:solidFill>
                  <a:srgbClr val="008000"/>
                </a:solidFill>
              </a:rPr>
              <a:t>August 6</a:t>
            </a:r>
            <a:endParaRPr lang="en-US" b="1" i="1" dirty="0">
              <a:solidFill>
                <a:srgbClr val="008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599712" y="2204606"/>
            <a:ext cx="1499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/>
              <a:t>Task Executor (Integrate)</a:t>
            </a:r>
          </a:p>
          <a:p>
            <a:pPr lvl="0"/>
            <a:endParaRPr lang="en-US" sz="1200" dirty="0"/>
          </a:p>
        </p:txBody>
      </p:sp>
      <p:sp>
        <p:nvSpPr>
          <p:cNvPr id="77" name="Rectangle 76"/>
          <p:cNvSpPr/>
          <p:nvPr/>
        </p:nvSpPr>
        <p:spPr>
          <a:xfrm>
            <a:off x="576645" y="5139478"/>
            <a:ext cx="5618133" cy="14803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688799" y="5591380"/>
            <a:ext cx="549245" cy="224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061885" y="5439931"/>
            <a:ext cx="0" cy="5341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086820" y="5479092"/>
            <a:ext cx="110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Beginning </a:t>
            </a:r>
            <a:r>
              <a:rPr lang="en-US" sz="1200" dirty="0"/>
              <a:t>of week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099156" y="5479092"/>
            <a:ext cx="200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Week (Tuesday through Tuesday)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115533" y="5403960"/>
            <a:ext cx="1907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8000"/>
                </a:solidFill>
              </a:rPr>
              <a:t>Milestone Met</a:t>
            </a:r>
          </a:p>
          <a:p>
            <a:r>
              <a:rPr lang="en-US" sz="1200" b="1" i="1" dirty="0" smtClean="0">
                <a:solidFill>
                  <a:srgbClr val="FF0000"/>
                </a:solidFill>
              </a:rPr>
              <a:t>Milestone Missed</a:t>
            </a:r>
            <a:endParaRPr lang="en-US" sz="1200" b="1" i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sz="1200" b="1" i="1" dirty="0" smtClean="0"/>
              <a:t>Milestone Not Yet Reached</a:t>
            </a:r>
            <a:endParaRPr lang="en-US" sz="1200" b="1" i="1" dirty="0"/>
          </a:p>
        </p:txBody>
      </p:sp>
      <p:sp>
        <p:nvSpPr>
          <p:cNvPr id="83" name="TextBox 82"/>
          <p:cNvSpPr txBox="1"/>
          <p:nvPr/>
        </p:nvSpPr>
        <p:spPr>
          <a:xfrm>
            <a:off x="593549" y="5167510"/>
            <a:ext cx="140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688799" y="6218215"/>
            <a:ext cx="1147993" cy="2301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1565864" y="6083887"/>
            <a:ext cx="200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Same color indicates</a:t>
            </a:r>
          </a:p>
          <a:p>
            <a:pPr algn="ctr"/>
            <a:r>
              <a:rPr lang="en-US" sz="1200" dirty="0" smtClean="0"/>
              <a:t> related tasks</a:t>
            </a:r>
            <a:endParaRPr lang="en-US" sz="1200" dirty="0"/>
          </a:p>
        </p:txBody>
      </p:sp>
      <p:sp>
        <p:nvSpPr>
          <p:cNvPr id="129" name="Rectangle 128"/>
          <p:cNvSpPr/>
          <p:nvPr/>
        </p:nvSpPr>
        <p:spPr>
          <a:xfrm>
            <a:off x="3929975" y="6214556"/>
            <a:ext cx="605741" cy="2197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343506" y="6221747"/>
            <a:ext cx="565231" cy="206532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1283598" y="5974085"/>
            <a:ext cx="0" cy="4995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390707" y="6083887"/>
            <a:ext cx="200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Different color indicates</a:t>
            </a:r>
          </a:p>
          <a:p>
            <a:pPr algn="ctr"/>
            <a:r>
              <a:rPr lang="en-US" sz="1200" dirty="0" smtClean="0"/>
              <a:t> different tasks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97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New Development Process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90669" y="1551543"/>
            <a:ext cx="2365375" cy="349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Detail Design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090669" y="2097578"/>
            <a:ext cx="2365375" cy="48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 review with clients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38069" y="2795268"/>
            <a:ext cx="2365375" cy="349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0857" y="4346112"/>
            <a:ext cx="2365375" cy="349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38069" y="3328668"/>
            <a:ext cx="2365375" cy="349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Unit tests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98138" y="4881701"/>
            <a:ext cx="2365375" cy="6318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 code &amp; assumptions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92444" y="2795268"/>
            <a:ext cx="2365375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 detail design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8069" y="3824086"/>
            <a:ext cx="2365375" cy="349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 unit tests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47126" y="4880247"/>
            <a:ext cx="2365375" cy="349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 defects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609475" y="5940963"/>
            <a:ext cx="2365375" cy="5582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eview documents with clients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38069" y="5402402"/>
            <a:ext cx="2365375" cy="349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Promote to Master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2"/>
            <a:endCxn id="10" idx="0"/>
          </p:cNvCxnSpPr>
          <p:nvPr/>
        </p:nvCxnSpPr>
        <p:spPr>
          <a:xfrm>
            <a:off x="3273357" y="1900793"/>
            <a:ext cx="0" cy="1967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1" idx="2"/>
          </p:cNvCxnSpPr>
          <p:nvPr/>
        </p:nvCxnSpPr>
        <p:spPr>
          <a:xfrm>
            <a:off x="1520757" y="3144518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2"/>
            <a:endCxn id="17" idx="0"/>
          </p:cNvCxnSpPr>
          <p:nvPr/>
        </p:nvCxnSpPr>
        <p:spPr>
          <a:xfrm>
            <a:off x="1520757" y="3677918"/>
            <a:ext cx="0" cy="146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10" idx="2"/>
            <a:endCxn id="11" idx="0"/>
          </p:cNvCxnSpPr>
          <p:nvPr/>
        </p:nvCxnSpPr>
        <p:spPr>
          <a:xfrm rot="5400000">
            <a:off x="2289512" y="1811423"/>
            <a:ext cx="215090" cy="17526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0" idx="2"/>
            <a:endCxn id="16" idx="0"/>
          </p:cNvCxnSpPr>
          <p:nvPr/>
        </p:nvCxnSpPr>
        <p:spPr>
          <a:xfrm rot="16200000" flipH="1">
            <a:off x="3916699" y="1936835"/>
            <a:ext cx="215090" cy="150177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3" idx="3"/>
            <a:endCxn id="15" idx="0"/>
          </p:cNvCxnSpPr>
          <p:nvPr/>
        </p:nvCxnSpPr>
        <p:spPr>
          <a:xfrm>
            <a:off x="2726232" y="4520737"/>
            <a:ext cx="2054594" cy="36096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6194778" y="2496433"/>
            <a:ext cx="2157542" cy="32204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983846" y="2944075"/>
            <a:ext cx="498935" cy="1967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83846" y="3278404"/>
            <a:ext cx="498935" cy="1967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6701816" y="4108756"/>
            <a:ext cx="498935" cy="2007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92656" y="4111313"/>
            <a:ext cx="498935" cy="2007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266933" y="3576855"/>
            <a:ext cx="2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Sequential Activities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6394744" y="4471565"/>
            <a:ext cx="180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Parallel Activities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258852" y="2522517"/>
            <a:ext cx="180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7200751" y="4889737"/>
            <a:ext cx="0" cy="332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550366" y="5182994"/>
            <a:ext cx="180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Activity Flow</a:t>
            </a:r>
            <a:endParaRPr lang="en-US" dirty="0"/>
          </a:p>
        </p:txBody>
      </p:sp>
      <p:pic>
        <p:nvPicPr>
          <p:cNvPr id="81" name="Picture 80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146531" y="1719340"/>
            <a:ext cx="0" cy="4500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3" idx="1"/>
          </p:cNvCxnSpPr>
          <p:nvPr/>
        </p:nvCxnSpPr>
        <p:spPr>
          <a:xfrm>
            <a:off x="146531" y="1719340"/>
            <a:ext cx="1944138" cy="6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55" name="Diagram 54"/>
          <p:cNvGraphicFramePr/>
          <p:nvPr>
            <p:extLst>
              <p:ext uri="{D42A27DB-BD31-4B8C-83A1-F6EECF244321}">
                <p14:modId xmlns:p14="http://schemas.microsoft.com/office/powerpoint/2010/main" val="44477181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61" name="Straight Arrow Connector 60"/>
          <p:cNvCxnSpPr>
            <a:stCxn id="11" idx="2"/>
            <a:endCxn id="14" idx="0"/>
          </p:cNvCxnSpPr>
          <p:nvPr/>
        </p:nvCxnSpPr>
        <p:spPr>
          <a:xfrm>
            <a:off x="1520757" y="3144518"/>
            <a:ext cx="0" cy="184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7" idx="2"/>
          </p:cNvCxnSpPr>
          <p:nvPr/>
        </p:nvCxnSpPr>
        <p:spPr>
          <a:xfrm>
            <a:off x="1520757" y="4173336"/>
            <a:ext cx="0" cy="156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3" idx="2"/>
            <a:endCxn id="18" idx="0"/>
          </p:cNvCxnSpPr>
          <p:nvPr/>
        </p:nvCxnSpPr>
        <p:spPr>
          <a:xfrm flipH="1">
            <a:off x="1529814" y="4695362"/>
            <a:ext cx="13731" cy="1848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8" idx="2"/>
            <a:endCxn id="21" idx="0"/>
          </p:cNvCxnSpPr>
          <p:nvPr/>
        </p:nvCxnSpPr>
        <p:spPr>
          <a:xfrm flipH="1">
            <a:off x="1520757" y="5229497"/>
            <a:ext cx="9057" cy="17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993400" y="1551945"/>
            <a:ext cx="30053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Process followed after architecture design</a:t>
            </a:r>
            <a:endParaRPr lang="en-US" sz="1600" b="1" dirty="0"/>
          </a:p>
        </p:txBody>
      </p:sp>
      <p:sp>
        <p:nvSpPr>
          <p:cNvPr id="2" name="Rectangle 1"/>
          <p:cNvSpPr/>
          <p:nvPr/>
        </p:nvSpPr>
        <p:spPr>
          <a:xfrm>
            <a:off x="397635" y="5940963"/>
            <a:ext cx="2246244" cy="5582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Walkthrough code </a:t>
            </a:r>
            <a:r>
              <a:rPr lang="en-US" dirty="0" smtClean="0"/>
              <a:t>/demo</a:t>
            </a:r>
            <a:endParaRPr lang="en-US" dirty="0"/>
          </a:p>
        </p:txBody>
      </p:sp>
      <p:cxnSp>
        <p:nvCxnSpPr>
          <p:cNvPr id="44" name="Straight Arrow Connector 43"/>
          <p:cNvCxnSpPr>
            <a:endCxn id="2" idx="0"/>
          </p:cNvCxnSpPr>
          <p:nvPr/>
        </p:nvCxnSpPr>
        <p:spPr>
          <a:xfrm>
            <a:off x="1520757" y="5755059"/>
            <a:ext cx="0" cy="185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5" idx="2"/>
            <a:endCxn id="19" idx="0"/>
          </p:cNvCxnSpPr>
          <p:nvPr/>
        </p:nvCxnSpPr>
        <p:spPr>
          <a:xfrm>
            <a:off x="4780826" y="5513527"/>
            <a:ext cx="11337" cy="427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1"/>
            <a:endCxn id="2" idx="3"/>
          </p:cNvCxnSpPr>
          <p:nvPr/>
        </p:nvCxnSpPr>
        <p:spPr>
          <a:xfrm flipH="1">
            <a:off x="2643879" y="6220093"/>
            <a:ext cx="96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" idx="1"/>
          </p:cNvCxnSpPr>
          <p:nvPr/>
        </p:nvCxnSpPr>
        <p:spPr>
          <a:xfrm flipH="1">
            <a:off x="146531" y="6220093"/>
            <a:ext cx="2511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50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Earned Value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 rot="4117044">
            <a:off x="3877454" y="1163778"/>
            <a:ext cx="931400" cy="32538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91793398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/>
          <p:cNvSpPr txBox="1"/>
          <p:nvPr/>
        </p:nvSpPr>
        <p:spPr>
          <a:xfrm rot="19987433">
            <a:off x="3387325" y="1783499"/>
            <a:ext cx="1781173" cy="64527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Under new process </a:t>
            </a:r>
          </a:p>
          <a:p>
            <a:r>
              <a:rPr lang="en-US" sz="1200" dirty="0" smtClean="0"/>
              <a:t>and after scope change</a:t>
            </a:r>
            <a:endParaRPr lang="en-US" sz="12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7272518"/>
              </p:ext>
            </p:extLst>
          </p:nvPr>
        </p:nvGraphicFramePr>
        <p:xfrm>
          <a:off x="707444" y="2006796"/>
          <a:ext cx="6911091" cy="4166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14831" y="6140653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June 18</a:t>
            </a:r>
            <a:r>
              <a:rPr lang="en-US" baseline="30000" dirty="0" smtClean="0"/>
              <a:t>th</a:t>
            </a:r>
            <a:r>
              <a:rPr lang="en-US" dirty="0" smtClean="0"/>
              <a:t> missed milestone</a:t>
            </a:r>
            <a:endParaRPr lang="en-US" dirty="0"/>
          </a:p>
        </p:txBody>
      </p:sp>
      <p:sp>
        <p:nvSpPr>
          <p:cNvPr id="3" name="Up Arrow 2"/>
          <p:cNvSpPr/>
          <p:nvPr/>
        </p:nvSpPr>
        <p:spPr>
          <a:xfrm>
            <a:off x="2529824" y="5867378"/>
            <a:ext cx="219408" cy="3061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0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38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Planned </a:t>
            </a:r>
            <a:r>
              <a:rPr lang="en-US" dirty="0" err="1" smtClean="0"/>
              <a:t>vs</a:t>
            </a:r>
            <a:r>
              <a:rPr lang="en-US" dirty="0" smtClean="0"/>
              <a:t> Actual Time Spent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 rot="4117044">
            <a:off x="3962478" y="1448738"/>
            <a:ext cx="931400" cy="34364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000516560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/>
          <p:cNvSpPr txBox="1"/>
          <p:nvPr/>
        </p:nvSpPr>
        <p:spPr>
          <a:xfrm rot="19987433">
            <a:off x="3381927" y="2170462"/>
            <a:ext cx="1881140" cy="64527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Under new process </a:t>
            </a:r>
          </a:p>
          <a:p>
            <a:r>
              <a:rPr lang="en-US" sz="1200" dirty="0" smtClean="0"/>
              <a:t>and after scope change</a:t>
            </a:r>
            <a:endParaRPr lang="en-US" sz="1200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3383619"/>
              </p:ext>
            </p:extLst>
          </p:nvPr>
        </p:nvGraphicFramePr>
        <p:xfrm>
          <a:off x="639339" y="2173440"/>
          <a:ext cx="7302877" cy="4336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398754" y="6365703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June 18</a:t>
            </a:r>
            <a:r>
              <a:rPr lang="en-US" baseline="30000" dirty="0" smtClean="0"/>
              <a:t>th</a:t>
            </a:r>
            <a:r>
              <a:rPr lang="en-US" dirty="0" smtClean="0"/>
              <a:t> missed milestone</a:t>
            </a:r>
            <a:endParaRPr lang="en-US" dirty="0"/>
          </a:p>
        </p:txBody>
      </p:sp>
      <p:sp>
        <p:nvSpPr>
          <p:cNvPr id="17" name="Up Arrow 16"/>
          <p:cNvSpPr/>
          <p:nvPr/>
        </p:nvSpPr>
        <p:spPr>
          <a:xfrm>
            <a:off x="2513747" y="6156728"/>
            <a:ext cx="219408" cy="3061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527409" y="2880763"/>
            <a:ext cx="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+7%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308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Clients</a:t>
            </a:r>
          </a:p>
          <a:p>
            <a:pPr lvl="1"/>
            <a:r>
              <a:rPr lang="en-US" dirty="0" smtClean="0"/>
              <a:t>David </a:t>
            </a:r>
            <a:r>
              <a:rPr lang="en-US" dirty="0" err="1" smtClean="0"/>
              <a:t>Garlan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Bradley </a:t>
            </a:r>
            <a:r>
              <a:rPr lang="en-US" dirty="0" err="1" smtClean="0"/>
              <a:t>Schmerl</a:t>
            </a:r>
            <a:endParaRPr lang="en-US" dirty="0" smtClean="0"/>
          </a:p>
          <a:p>
            <a:pPr lvl="1"/>
            <a:r>
              <a:rPr lang="en-US" dirty="0" smtClean="0"/>
              <a:t>Researchers with vision of extendable system allowing task composition by remote educators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Mentor </a:t>
            </a:r>
            <a:r>
              <a:rPr lang="en-US" dirty="0"/>
              <a:t>– Daniel </a:t>
            </a:r>
            <a:r>
              <a:rPr lang="en-US" dirty="0" err="1" smtClean="0"/>
              <a:t>Plakosh</a:t>
            </a: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Robotics Group</a:t>
            </a:r>
          </a:p>
          <a:p>
            <a:pPr lvl="1"/>
            <a:r>
              <a:rPr lang="en-US" dirty="0" smtClean="0"/>
              <a:t>Manuela </a:t>
            </a:r>
            <a:r>
              <a:rPr lang="en-US" dirty="0" err="1" smtClean="0"/>
              <a:t>Veloso</a:t>
            </a:r>
            <a:endParaRPr lang="en-US" dirty="0" smtClean="0"/>
          </a:p>
          <a:p>
            <a:pPr lvl="1"/>
            <a:r>
              <a:rPr lang="en-US" dirty="0" smtClean="0"/>
              <a:t>Interested in novel use of the Cobot3 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158" y="1768039"/>
            <a:ext cx="1124042" cy="1466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66" y="1764096"/>
            <a:ext cx="1149339" cy="14700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732" y="4061551"/>
            <a:ext cx="1290022" cy="1290022"/>
          </a:xfrm>
          <a:prstGeom prst="rect">
            <a:avLst/>
          </a:prstGeom>
        </p:spPr>
      </p:pic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357616"/>
            <a:ext cx="7620000" cy="797726"/>
          </a:xfrm>
        </p:spPr>
        <p:txBody>
          <a:bodyPr/>
          <a:lstStyle/>
          <a:p>
            <a:r>
              <a:rPr lang="en-US" dirty="0" smtClean="0"/>
              <a:t>Stakeholders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772" y="3885430"/>
            <a:ext cx="977428" cy="1466142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80078020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2152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46606"/>
              </p:ext>
            </p:extLst>
          </p:nvPr>
        </p:nvGraphicFramePr>
        <p:xfrm>
          <a:off x="457200" y="1838625"/>
          <a:ext cx="7620000" cy="38226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5000"/>
                <a:gridCol w="1905000"/>
                <a:gridCol w="19050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Risk 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Risk</a:t>
                      </a:r>
                      <a:r>
                        <a:rPr lang="en-US" baseline="0" dirty="0" smtClean="0"/>
                        <a:t> Consequence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Risk Strategy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Mitigation</a:t>
                      </a:r>
                      <a:r>
                        <a:rPr lang="en-US" baseline="0" dirty="0" smtClean="0"/>
                        <a:t> Plan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Team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may spend a significant amount of time while working with </a:t>
                      </a:r>
                      <a:r>
                        <a:rPr lang="en-US" sz="14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CoBot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Compromise will be made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on time spent in developing task execution for </a:t>
                      </a:r>
                      <a:r>
                        <a:rPr lang="en-US" sz="14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tele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-presence, which is the main focus of the system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u="none" strike="noStrike" dirty="0" err="1">
                          <a:effectLst/>
                        </a:rPr>
                        <a:t>Mitigate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Communicate with clients regarding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the complexities involved in working with </a:t>
                      </a:r>
                      <a:r>
                        <a:rPr lang="en-US" sz="14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CoBot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by reminding them the experience of previous MSE team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Projected estimates of team efficiency may not be correct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Client may expect team to deliver according to projections made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u="none" strike="noStrike" dirty="0" err="1">
                          <a:effectLst/>
                        </a:rPr>
                        <a:t>Mitigate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Continuously keep track of the estimates and make the Clients aware of it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Team may not be able to identify and utilize team resources to maximum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Team will fall short in delivering and may not succeed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u="none" strike="noStrike" dirty="0" err="1">
                          <a:effectLst/>
                        </a:rPr>
                        <a:t>Mitigate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Quickly identify with the help of project mentor what each member is good at and allocate responsibilities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Top 3 Current Risks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26023128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583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Sources of Risks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Risks that turned into problems = 2</a:t>
            </a:r>
          </a:p>
          <a:p>
            <a:r>
              <a:rPr lang="en-US" dirty="0" smtClean="0"/>
              <a:t>Time spent on Risk Management = 4%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8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012916"/>
              </p:ext>
            </p:extLst>
          </p:nvPr>
        </p:nvGraphicFramePr>
        <p:xfrm>
          <a:off x="334378" y="4826000"/>
          <a:ext cx="7742822" cy="157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3423607"/>
              </p:ext>
            </p:extLst>
          </p:nvPr>
        </p:nvGraphicFramePr>
        <p:xfrm>
          <a:off x="677333" y="1473201"/>
          <a:ext cx="7399867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Risk Analysis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93041984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54868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668"/>
            <a:ext cx="7620000" cy="1143000"/>
          </a:xfrm>
        </p:spPr>
        <p:txBody>
          <a:bodyPr/>
          <a:lstStyle/>
          <a:p>
            <a:r>
              <a:rPr lang="en-US" dirty="0" smtClean="0"/>
              <a:t>Quality Plan- New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Estimates show that we cannot spend 46% of the time on quality- Clients agreed</a:t>
            </a:r>
          </a:p>
          <a:p>
            <a:r>
              <a:rPr lang="en-US" dirty="0" smtClean="0"/>
              <a:t>Since our project might be taken for future developments, we planned to have:</a:t>
            </a:r>
          </a:p>
          <a:p>
            <a:pPr lvl="1"/>
            <a:r>
              <a:rPr lang="en-US" dirty="0" smtClean="0"/>
              <a:t>Good documentation of code- Highlighting plug points, assumptions, complexities, justifications</a:t>
            </a:r>
          </a:p>
          <a:p>
            <a:pPr lvl="1"/>
            <a:r>
              <a:rPr lang="en-US" dirty="0" smtClean="0"/>
              <a:t>Good documentation of underlying design decisions in the implementation aligning well with the main architecture design</a:t>
            </a:r>
          </a:p>
          <a:p>
            <a:pPr lvl="1"/>
            <a:r>
              <a:rPr lang="en-US" dirty="0" smtClean="0"/>
              <a:t>Thorough weekly code reviews within the team to capture defects and assumptions</a:t>
            </a:r>
          </a:p>
          <a:p>
            <a:pPr lvl="1"/>
            <a:r>
              <a:rPr lang="en-US" dirty="0" smtClean="0"/>
              <a:t>Weekly walkthroughs with the client to capture missing features and anomalies</a:t>
            </a:r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02733430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121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73"/>
            <a:ext cx="7620000" cy="1143000"/>
          </a:xfrm>
        </p:spPr>
        <p:txBody>
          <a:bodyPr/>
          <a:lstStyle/>
          <a:p>
            <a:r>
              <a:rPr lang="en-US" dirty="0" smtClean="0"/>
              <a:t>Quality Plan-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performed basic </a:t>
            </a:r>
            <a:r>
              <a:rPr lang="en-US" dirty="0" err="1" smtClean="0"/>
              <a:t>dev</a:t>
            </a:r>
            <a:r>
              <a:rPr lang="en-US" dirty="0" smtClean="0"/>
              <a:t> tests on code modules</a:t>
            </a:r>
          </a:p>
          <a:p>
            <a:r>
              <a:rPr lang="en-US" dirty="0" smtClean="0"/>
              <a:t>Developed catch-all test cases to perform </a:t>
            </a:r>
            <a:r>
              <a:rPr lang="en-US" dirty="0" err="1" smtClean="0"/>
              <a:t>Junit</a:t>
            </a:r>
            <a:r>
              <a:rPr lang="en-US" dirty="0" smtClean="0"/>
              <a:t> tests</a:t>
            </a:r>
          </a:p>
          <a:p>
            <a:r>
              <a:rPr lang="en-US" dirty="0" smtClean="0"/>
              <a:t>Since development was done bottom-up, each major module was integrated with the new module developed and tested with the designed test cases (integration testing)</a:t>
            </a:r>
          </a:p>
          <a:p>
            <a:r>
              <a:rPr lang="en-US" dirty="0" smtClean="0"/>
              <a:t>Also developed sensible test cases (Meet Advisor) to make demonstration meaningful</a:t>
            </a:r>
          </a:p>
          <a:p>
            <a:r>
              <a:rPr lang="en-US" dirty="0" smtClean="0"/>
              <a:t>Goal- 90% statement &amp; 80% branch coverage</a:t>
            </a:r>
          </a:p>
          <a:p>
            <a:r>
              <a:rPr lang="en-US" dirty="0" smtClean="0"/>
              <a:t>Achieved- 94% statement and 90% branch coverage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02733430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1255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47908" y="5357494"/>
            <a:ext cx="7620000" cy="797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Reflections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4" y="504458"/>
            <a:ext cx="6985000" cy="44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3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228"/>
            <a:ext cx="7620000" cy="1143000"/>
          </a:xfrm>
        </p:spPr>
        <p:txBody>
          <a:bodyPr/>
          <a:lstStyle/>
          <a:p>
            <a:r>
              <a:rPr lang="en-US" dirty="0" smtClean="0"/>
              <a:t>What Went Wrong?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2271684006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</a:t>
            </a:r>
            <a:r>
              <a:rPr lang="en-US" dirty="0"/>
              <a:t>have recognized varied team expertise </a:t>
            </a:r>
            <a:r>
              <a:rPr lang="en-US" dirty="0" smtClean="0"/>
              <a:t>right while planning for Summer, instead, we we tried to please clients through an ambitious plan</a:t>
            </a:r>
            <a:endParaRPr lang="en-US" dirty="0"/>
          </a:p>
          <a:p>
            <a:r>
              <a:rPr lang="en-US" dirty="0" smtClean="0"/>
              <a:t>Should have </a:t>
            </a:r>
            <a:r>
              <a:rPr lang="en-US" dirty="0"/>
              <a:t>realized documentation was </a:t>
            </a:r>
            <a:r>
              <a:rPr lang="en-US" dirty="0" smtClean="0"/>
              <a:t>important right at the beginning, especially after learning from previous team’s experience</a:t>
            </a:r>
            <a:endParaRPr lang="en-US" dirty="0"/>
          </a:p>
          <a:p>
            <a:r>
              <a:rPr lang="en-US" dirty="0" smtClean="0"/>
              <a:t>Should have </a:t>
            </a:r>
            <a:r>
              <a:rPr lang="en-US" dirty="0"/>
              <a:t>realized the </a:t>
            </a:r>
            <a:r>
              <a:rPr lang="en-US" dirty="0" smtClean="0"/>
              <a:t>problems we could face going forward with a legacy system and leveraged Gizmo </a:t>
            </a:r>
            <a:r>
              <a:rPr lang="en-US" dirty="0"/>
              <a:t>team’s </a:t>
            </a:r>
            <a:r>
              <a:rPr lang="en-US" dirty="0" smtClean="0"/>
              <a:t>expertise while they were present</a:t>
            </a:r>
          </a:p>
          <a:p>
            <a:r>
              <a:rPr lang="en-US" dirty="0"/>
              <a:t>Could not decompose implementation tasks for a small number of modules well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7526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440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718"/>
            <a:ext cx="7620000" cy="1143000"/>
          </a:xfrm>
        </p:spPr>
        <p:txBody>
          <a:bodyPr/>
          <a:lstStyle/>
          <a:p>
            <a:r>
              <a:rPr lang="en-US" dirty="0" smtClean="0"/>
              <a:t>What Went Right?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508209180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Iterating on previous team’s experience helped in avoiding repeating mistakes and building the “product right” (verification)</a:t>
            </a:r>
          </a:p>
          <a:p>
            <a:pPr lvl="0"/>
            <a:r>
              <a:rPr lang="en-US" dirty="0"/>
              <a:t>Continuous tracking and monitoring earned value and time estimates helped in identifying issues early</a:t>
            </a:r>
          </a:p>
          <a:p>
            <a:pPr lvl="0"/>
            <a:r>
              <a:rPr lang="en-US" dirty="0"/>
              <a:t>Constantly leveraging client’s technical expertise helped in building the “right product” (validation)</a:t>
            </a:r>
          </a:p>
          <a:p>
            <a:pPr lvl="0"/>
            <a:r>
              <a:rPr lang="en-US" dirty="0" smtClean="0"/>
              <a:t>Risk management helped us identify one of the major risks that could have turned into a big problem (working with </a:t>
            </a:r>
            <a:r>
              <a:rPr lang="en-US" dirty="0" err="1" smtClean="0"/>
              <a:t>Cobot</a:t>
            </a:r>
            <a:r>
              <a:rPr lang="en-US" dirty="0" smtClean="0"/>
              <a:t>) 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7526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10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718"/>
            <a:ext cx="7620000" cy="1143000"/>
          </a:xfrm>
        </p:spPr>
        <p:txBody>
          <a:bodyPr/>
          <a:lstStyle/>
          <a:p>
            <a:r>
              <a:rPr lang="en-US" dirty="0" smtClean="0"/>
              <a:t>Lessons Learnt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4110195791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research based project, a traditional software engineering process may not be </a:t>
            </a:r>
            <a:r>
              <a:rPr lang="en-US" dirty="0" smtClean="0"/>
              <a:t>appropriate</a:t>
            </a:r>
          </a:p>
          <a:p>
            <a:r>
              <a:rPr lang="en-US" dirty="0" smtClean="0"/>
              <a:t>However, tailoring a process will really help tracking and monitoring a research based project</a:t>
            </a:r>
          </a:p>
          <a:p>
            <a:r>
              <a:rPr lang="en-US" dirty="0" smtClean="0"/>
              <a:t>When inheriting a legacy system for further development, always dedicate time (even if its significant) to thoroughly understand it</a:t>
            </a:r>
          </a:p>
          <a:p>
            <a:r>
              <a:rPr lang="en-US" dirty="0" smtClean="0"/>
              <a:t>Although, at first it seemed like we were spending significant amount of time on legacy system analysis, it helped both us and the clients to learn a lot and reach the goal quicker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7526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290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870" y="5473700"/>
            <a:ext cx="7620000" cy="114300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47</a:t>
            </a:fld>
            <a:endParaRPr lang="en-US"/>
          </a:p>
        </p:txBody>
      </p:sp>
      <p:pic>
        <p:nvPicPr>
          <p:cNvPr id="6" name="Content Placeholder 6" descr="CoBot.tiff"/>
          <p:cNvPicPr>
            <a:picLocks noChangeAspect="1"/>
          </p:cNvPicPr>
          <p:nvPr/>
        </p:nvPicPr>
        <p:blipFill>
          <a:blip r:embed="rId2"/>
          <a:srcRect l="-46900" r="-46900"/>
          <a:stretch>
            <a:fillRect/>
          </a:stretch>
        </p:blipFill>
        <p:spPr>
          <a:xfrm>
            <a:off x="2431212" y="1969588"/>
            <a:ext cx="3078229" cy="3449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12" y="128087"/>
            <a:ext cx="2487939" cy="2487939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5031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48</a:t>
            </a:fld>
            <a:endParaRPr lang="en-US"/>
          </a:p>
        </p:txBody>
      </p:sp>
      <p:sp>
        <p:nvSpPr>
          <p:cNvPr id="7" name="Shape 1048"/>
          <p:cNvSpPr/>
          <p:nvPr/>
        </p:nvSpPr>
        <p:spPr>
          <a:xfrm>
            <a:off x="3704976" y="3048000"/>
            <a:ext cx="4648199" cy="348995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0752" y="1449638"/>
            <a:ext cx="7620000" cy="1143000"/>
          </a:xfrm>
        </p:spPr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665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57616"/>
            <a:ext cx="7620000" cy="797726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GizmoE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09600" y="17526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GizmoE</a:t>
            </a:r>
            <a:r>
              <a:rPr lang="en-US" dirty="0" smtClean="0"/>
              <a:t> is a system developed for executing tasks remotely that are composed by users- provides a rich </a:t>
            </a:r>
            <a:r>
              <a:rPr lang="en-US" dirty="0" err="1" smtClean="0"/>
              <a:t>telepresence</a:t>
            </a:r>
            <a:r>
              <a:rPr lang="en-US" dirty="0" smtClean="0"/>
              <a:t> experience</a:t>
            </a:r>
          </a:p>
          <a:p>
            <a:r>
              <a:rPr lang="en-US" dirty="0" smtClean="0"/>
              <a:t>A task is a unit of work that can be executed by the system. It can be composed of other tasks/capabilities.</a:t>
            </a:r>
          </a:p>
          <a:p>
            <a:pPr lvl="1"/>
            <a:r>
              <a:rPr lang="en-US" dirty="0" smtClean="0"/>
              <a:t>Examples- Attend classes virtually, Give lectures, Meet advisor,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 capability is the actual java class created by a capability developer</a:t>
            </a:r>
          </a:p>
          <a:p>
            <a:pPr lvl="1"/>
            <a:r>
              <a:rPr lang="en-US" dirty="0" smtClean="0"/>
              <a:t>Smallest unit of work</a:t>
            </a:r>
          </a:p>
          <a:p>
            <a:pPr lvl="1"/>
            <a:r>
              <a:rPr lang="en-US" dirty="0" smtClean="0"/>
              <a:t>Examples- Go to room, Start </a:t>
            </a:r>
            <a:r>
              <a:rPr lang="en-US" dirty="0"/>
              <a:t>S</a:t>
            </a:r>
            <a:r>
              <a:rPr lang="en-US" dirty="0" smtClean="0"/>
              <a:t>kype session, etc.</a:t>
            </a:r>
            <a:endParaRPr lang="en-US" dirty="0"/>
          </a:p>
          <a:p>
            <a:r>
              <a:rPr lang="en-US" dirty="0"/>
              <a:t>Tasks </a:t>
            </a:r>
            <a:r>
              <a:rPr lang="en-US" dirty="0" smtClean="0"/>
              <a:t>are executed by the system by </a:t>
            </a:r>
            <a:r>
              <a:rPr lang="en-US" dirty="0"/>
              <a:t>using various resources like, </a:t>
            </a:r>
            <a:r>
              <a:rPr lang="en-US" dirty="0" smtClean="0"/>
              <a:t>CoBot3 (robot), </a:t>
            </a:r>
            <a:r>
              <a:rPr lang="en-US" dirty="0"/>
              <a:t>Google Calendar, Skype, etc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GizmoE</a:t>
            </a:r>
            <a:r>
              <a:rPr lang="en-US" dirty="0" smtClean="0"/>
              <a:t> executes tasks that follow semantics of the language and provides user defined error-handling</a:t>
            </a:r>
          </a:p>
          <a:p>
            <a:r>
              <a:rPr lang="en-US" dirty="0" smtClean="0"/>
              <a:t>Implemented to be easily transformed to a web application with an operational GUI</a:t>
            </a:r>
          </a:p>
          <a:p>
            <a:r>
              <a:rPr lang="en-US" dirty="0" smtClean="0"/>
              <a:t>It also provides API’s that guides a developer to develop capabilities that make up a task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49157735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0301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Drivers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Functional requirements</a:t>
            </a:r>
          </a:p>
          <a:p>
            <a:pPr lvl="1"/>
            <a:r>
              <a:rPr lang="en-US" dirty="0"/>
              <a:t>Sequential and Parallel task execution, with correct I/O</a:t>
            </a:r>
          </a:p>
          <a:p>
            <a:pPr lvl="1"/>
            <a:r>
              <a:rPr lang="en-US" dirty="0"/>
              <a:t>‘Meaningful’ task composition (Type-checking)</a:t>
            </a:r>
          </a:p>
          <a:p>
            <a:pPr lvl="1"/>
            <a:r>
              <a:rPr lang="en-US" dirty="0"/>
              <a:t>Interruptible tasks</a:t>
            </a:r>
          </a:p>
          <a:p>
            <a:pPr lvl="1"/>
            <a:r>
              <a:rPr lang="en-US" dirty="0"/>
              <a:t>Addition of capabilities possible by developer</a:t>
            </a:r>
          </a:p>
          <a:p>
            <a:r>
              <a:rPr lang="en-US" dirty="0"/>
              <a:t>Quality Attributes</a:t>
            </a:r>
          </a:p>
          <a:p>
            <a:pPr lvl="1"/>
            <a:r>
              <a:rPr lang="en-US" dirty="0"/>
              <a:t>Reliability – Error handling (Ability to inform the user in case of a failure)</a:t>
            </a:r>
          </a:p>
          <a:p>
            <a:pPr lvl="1"/>
            <a:r>
              <a:rPr lang="en-US" dirty="0"/>
              <a:t>Runtime Extensibility – Ability to add capabilities while system is running</a:t>
            </a:r>
          </a:p>
          <a:p>
            <a:pPr lvl="1"/>
            <a:r>
              <a:rPr lang="en-US" dirty="0"/>
              <a:t>Static reusability and extensibility – Code framework to easily add new capabilities to the system</a:t>
            </a:r>
          </a:p>
          <a:p>
            <a:pPr lvl="1"/>
            <a:r>
              <a:rPr lang="en-US" dirty="0"/>
              <a:t>Performance – Response time for composition and execution should not be unreasonable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1759" y="1959989"/>
            <a:ext cx="6380811" cy="407677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2277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rchFin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16" r="-23716"/>
          <a:stretch>
            <a:fillRect/>
          </a:stretch>
        </p:blipFill>
        <p:spPr>
          <a:xfrm>
            <a:off x="-1642533" y="762001"/>
            <a:ext cx="11633200" cy="594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7620000" cy="609600"/>
          </a:xfrm>
        </p:spPr>
        <p:txBody>
          <a:bodyPr/>
          <a:lstStyle/>
          <a:p>
            <a:r>
              <a:rPr lang="en-US" dirty="0" smtClean="0"/>
              <a:t>Architecture – Dynamic 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520" y="4842933"/>
            <a:ext cx="3409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Overall Architecture – Dynamic View</a:t>
            </a:r>
            <a:endParaRPr lang="en-US" sz="2000" dirty="0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662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609600"/>
          </a:xfrm>
        </p:spPr>
        <p:txBody>
          <a:bodyPr/>
          <a:lstStyle/>
          <a:p>
            <a:r>
              <a:rPr lang="en-US" dirty="0" smtClean="0"/>
              <a:t>Architecture – Static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 descr="ArchSt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48885"/>
            <a:ext cx="8336038" cy="5939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66591" y="6143865"/>
            <a:ext cx="3867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Overall Architecture – Static View</a:t>
            </a:r>
            <a:endParaRPr lang="en-US" sz="2000" dirty="0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687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79773" y="2685650"/>
            <a:ext cx="4180114" cy="3016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83813" y="3143621"/>
            <a:ext cx="780464" cy="20241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35148" y="3315609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335423" y="3957512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35698" y="4639104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84907" y="3143621"/>
            <a:ext cx="1878134" cy="20241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83599" y="3957512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252416" y="3957512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834733" y="3957512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>
            <a:stCxn id="8" idx="0"/>
            <a:endCxn id="9" idx="0"/>
          </p:cNvCxnSpPr>
          <p:nvPr/>
        </p:nvCxnSpPr>
        <p:spPr>
          <a:xfrm>
            <a:off x="3474045" y="3143621"/>
            <a:ext cx="13228" cy="171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  <a:endCxn id="10" idx="0"/>
          </p:cNvCxnSpPr>
          <p:nvPr/>
        </p:nvCxnSpPr>
        <p:spPr>
          <a:xfrm>
            <a:off x="3487273" y="3619894"/>
            <a:ext cx="275" cy="337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11" idx="0"/>
          </p:cNvCxnSpPr>
          <p:nvPr/>
        </p:nvCxnSpPr>
        <p:spPr>
          <a:xfrm>
            <a:off x="3487548" y="4261797"/>
            <a:ext cx="275" cy="37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4"/>
            <a:endCxn id="8" idx="2"/>
          </p:cNvCxnSpPr>
          <p:nvPr/>
        </p:nvCxnSpPr>
        <p:spPr>
          <a:xfrm flipH="1">
            <a:off x="3474045" y="4943389"/>
            <a:ext cx="13778" cy="224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3" idx="0"/>
          </p:cNvCxnSpPr>
          <p:nvPr/>
        </p:nvCxnSpPr>
        <p:spPr>
          <a:xfrm flipH="1">
            <a:off x="4835724" y="3143621"/>
            <a:ext cx="588250" cy="813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  <a:endCxn id="14" idx="0"/>
          </p:cNvCxnSpPr>
          <p:nvPr/>
        </p:nvCxnSpPr>
        <p:spPr>
          <a:xfrm flipH="1">
            <a:off x="5404541" y="3143621"/>
            <a:ext cx="19433" cy="813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0"/>
            <a:endCxn id="15" idx="0"/>
          </p:cNvCxnSpPr>
          <p:nvPr/>
        </p:nvCxnSpPr>
        <p:spPr>
          <a:xfrm>
            <a:off x="5423974" y="3143621"/>
            <a:ext cx="562884" cy="813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4"/>
            <a:endCxn id="12" idx="2"/>
          </p:cNvCxnSpPr>
          <p:nvPr/>
        </p:nvCxnSpPr>
        <p:spPr>
          <a:xfrm>
            <a:off x="4835724" y="4261797"/>
            <a:ext cx="588250" cy="905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4"/>
            <a:endCxn id="12" idx="2"/>
          </p:cNvCxnSpPr>
          <p:nvPr/>
        </p:nvCxnSpPr>
        <p:spPr>
          <a:xfrm>
            <a:off x="5404541" y="4261797"/>
            <a:ext cx="19433" cy="905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4"/>
            <a:endCxn id="12" idx="2"/>
          </p:cNvCxnSpPr>
          <p:nvPr/>
        </p:nvCxnSpPr>
        <p:spPr>
          <a:xfrm flipH="1">
            <a:off x="5423974" y="4261797"/>
            <a:ext cx="562884" cy="905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293367" y="610371"/>
            <a:ext cx="780464" cy="14954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44702" y="782359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544977" y="1424262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>
            <a:stCxn id="26" idx="0"/>
            <a:endCxn id="27" idx="0"/>
          </p:cNvCxnSpPr>
          <p:nvPr/>
        </p:nvCxnSpPr>
        <p:spPr>
          <a:xfrm>
            <a:off x="4683599" y="610371"/>
            <a:ext cx="13228" cy="171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4"/>
            <a:endCxn id="28" idx="0"/>
          </p:cNvCxnSpPr>
          <p:nvPr/>
        </p:nvCxnSpPr>
        <p:spPr>
          <a:xfrm>
            <a:off x="4696827" y="1086644"/>
            <a:ext cx="275" cy="337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4"/>
          </p:cNvCxnSpPr>
          <p:nvPr/>
        </p:nvCxnSpPr>
        <p:spPr>
          <a:xfrm>
            <a:off x="4697102" y="1728547"/>
            <a:ext cx="275" cy="37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0"/>
          </p:cNvCxnSpPr>
          <p:nvPr/>
        </p:nvCxnSpPr>
        <p:spPr>
          <a:xfrm flipH="1">
            <a:off x="3487823" y="2685650"/>
            <a:ext cx="1182007" cy="457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0"/>
          </p:cNvCxnSpPr>
          <p:nvPr/>
        </p:nvCxnSpPr>
        <p:spPr>
          <a:xfrm>
            <a:off x="4669830" y="2685650"/>
            <a:ext cx="734711" cy="457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7" idx="2"/>
          </p:cNvCxnSpPr>
          <p:nvPr/>
        </p:nvCxnSpPr>
        <p:spPr>
          <a:xfrm>
            <a:off x="3474045" y="5167783"/>
            <a:ext cx="1195785" cy="53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2"/>
            <a:endCxn id="7" idx="2"/>
          </p:cNvCxnSpPr>
          <p:nvPr/>
        </p:nvCxnSpPr>
        <p:spPr>
          <a:xfrm flipH="1">
            <a:off x="4669830" y="5167782"/>
            <a:ext cx="754144" cy="5342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2"/>
            <a:endCxn id="7" idx="0"/>
          </p:cNvCxnSpPr>
          <p:nvPr/>
        </p:nvCxnSpPr>
        <p:spPr>
          <a:xfrm flipH="1">
            <a:off x="4669830" y="2105854"/>
            <a:ext cx="13769" cy="579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2"/>
          </p:cNvCxnSpPr>
          <p:nvPr/>
        </p:nvCxnSpPr>
        <p:spPr>
          <a:xfrm flipH="1">
            <a:off x="4664032" y="5702046"/>
            <a:ext cx="5798" cy="5632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684970" y="262960"/>
            <a:ext cx="12137" cy="335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73606" y="127868"/>
            <a:ext cx="2982501" cy="191755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43755" y="631115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91935" y="1099359"/>
            <a:ext cx="442598" cy="384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719236" y="1099359"/>
            <a:ext cx="60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0203" y="591425"/>
            <a:ext cx="1112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Capability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43755" y="1780822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86410" y="1548199"/>
            <a:ext cx="18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I/O to component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8267" y="169173"/>
            <a:ext cx="8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43755" y="618068"/>
            <a:ext cx="304249" cy="30428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182724" y="204541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Task composed by user</a:t>
            </a:r>
            <a:endParaRPr lang="en-US" sz="2400" dirty="0"/>
          </a:p>
        </p:txBody>
      </p:sp>
      <p:sp>
        <p:nvSpPr>
          <p:cNvPr id="5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51" name="Picture 50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0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rchStepThru (3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70569"/>
            <a:ext cx="4198529" cy="2855542"/>
          </a:xfrm>
          <a:prstGeom prst="rect">
            <a:avLst/>
          </a:prstGeom>
        </p:spPr>
      </p:pic>
      <p:pic>
        <p:nvPicPr>
          <p:cNvPr id="6" name="Picture 5" descr="ArchStepThru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078"/>
            <a:ext cx="8262131" cy="316843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1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lid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098"/>
            <a:ext cx="7657445" cy="3604580"/>
          </a:xfrm>
          <a:prstGeom prst="rect">
            <a:avLst/>
          </a:prstGeom>
        </p:spPr>
      </p:pic>
      <p:pic>
        <p:nvPicPr>
          <p:cNvPr id="12" name="Picture 11" descr="ArchStepThru (3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40678"/>
            <a:ext cx="4198529" cy="285554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9" name="Picture 8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5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2089720" y="2645196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2089995" y="3287099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2090270" y="3968691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2971573" y="2645196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3603803" y="2645196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4274501" y="2670569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/>
          <p:cNvCxnSpPr>
            <a:stCxn id="47" idx="4"/>
            <a:endCxn id="48" idx="0"/>
          </p:cNvCxnSpPr>
          <p:nvPr/>
        </p:nvCxnSpPr>
        <p:spPr>
          <a:xfrm>
            <a:off x="2241845" y="2949481"/>
            <a:ext cx="275" cy="337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8" idx="4"/>
            <a:endCxn id="49" idx="0"/>
          </p:cNvCxnSpPr>
          <p:nvPr/>
        </p:nvCxnSpPr>
        <p:spPr>
          <a:xfrm>
            <a:off x="2242120" y="3591384"/>
            <a:ext cx="275" cy="37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3" idx="4"/>
            <a:endCxn id="50" idx="0"/>
          </p:cNvCxnSpPr>
          <p:nvPr/>
        </p:nvCxnSpPr>
        <p:spPr>
          <a:xfrm flipH="1">
            <a:off x="3123698" y="2015549"/>
            <a:ext cx="30070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3" idx="4"/>
            <a:endCxn id="51" idx="0"/>
          </p:cNvCxnSpPr>
          <p:nvPr/>
        </p:nvCxnSpPr>
        <p:spPr>
          <a:xfrm>
            <a:off x="3424403" y="2015549"/>
            <a:ext cx="33152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3" idx="4"/>
            <a:endCxn id="53" idx="0"/>
          </p:cNvCxnSpPr>
          <p:nvPr/>
        </p:nvCxnSpPr>
        <p:spPr>
          <a:xfrm>
            <a:off x="3424403" y="2015549"/>
            <a:ext cx="1002223" cy="655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4"/>
          </p:cNvCxnSpPr>
          <p:nvPr/>
        </p:nvCxnSpPr>
        <p:spPr>
          <a:xfrm>
            <a:off x="3123698" y="2949481"/>
            <a:ext cx="294906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1" idx="4"/>
          </p:cNvCxnSpPr>
          <p:nvPr/>
        </p:nvCxnSpPr>
        <p:spPr>
          <a:xfrm flipH="1">
            <a:off x="3418604" y="2949481"/>
            <a:ext cx="337324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3" idx="4"/>
          </p:cNvCxnSpPr>
          <p:nvPr/>
        </p:nvCxnSpPr>
        <p:spPr>
          <a:xfrm flipH="1">
            <a:off x="3424402" y="2974854"/>
            <a:ext cx="1002224" cy="20567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3272278" y="981452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3272278" y="1711264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/>
          <p:cNvCxnSpPr>
            <a:stCxn id="62" idx="4"/>
            <a:endCxn id="63" idx="0"/>
          </p:cNvCxnSpPr>
          <p:nvPr/>
        </p:nvCxnSpPr>
        <p:spPr>
          <a:xfrm>
            <a:off x="3424403" y="1285737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47" idx="0"/>
          </p:cNvCxnSpPr>
          <p:nvPr/>
        </p:nvCxnSpPr>
        <p:spPr>
          <a:xfrm flipH="1">
            <a:off x="2241845" y="2015237"/>
            <a:ext cx="1182558" cy="629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9" idx="4"/>
          </p:cNvCxnSpPr>
          <p:nvPr/>
        </p:nvCxnSpPr>
        <p:spPr>
          <a:xfrm>
            <a:off x="2242395" y="4272976"/>
            <a:ext cx="1182007" cy="758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2" idx="0"/>
          </p:cNvCxnSpPr>
          <p:nvPr/>
        </p:nvCxnSpPr>
        <p:spPr>
          <a:xfrm>
            <a:off x="3418604" y="428946"/>
            <a:ext cx="5799" cy="552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258868" y="783818"/>
            <a:ext cx="3129643" cy="477389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785135" y="129720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37672" y="1204590"/>
            <a:ext cx="202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Executed Capability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785135" y="3375564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43872" y="2992303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Already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459647" y="835258"/>
            <a:ext cx="8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5785410" y="1917138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343872" y="1727193"/>
            <a:ext cx="201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5785135" y="2470092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337672" y="2345972"/>
            <a:ext cx="162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 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337672" y="3599094"/>
            <a:ext cx="201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343872" y="4218965"/>
            <a:ext cx="16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5785135" y="3911629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785410" y="4540302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785410" y="5031633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350764" y="4846967"/>
            <a:ext cx="140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Input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50764" y="515757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Output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798363" y="5366084"/>
            <a:ext cx="390778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407820" y="5046976"/>
            <a:ext cx="5799" cy="5525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61613" y="5216299"/>
            <a:ext cx="2596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Task </a:t>
            </a:r>
            <a:r>
              <a:rPr lang="en-US" dirty="0" smtClean="0"/>
              <a:t>resolved by system</a:t>
            </a:r>
            <a:endParaRPr lang="en-US" dirty="0"/>
          </a:p>
        </p:txBody>
      </p:sp>
      <p:sp>
        <p:nvSpPr>
          <p:cNvPr id="43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44" name="Picture 43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4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legend_slide_2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38" y="3994823"/>
            <a:ext cx="4042875" cy="2758900"/>
          </a:xfrm>
          <a:prstGeom prst="rect">
            <a:avLst/>
          </a:prstGeom>
        </p:spPr>
      </p:pic>
      <p:pic>
        <p:nvPicPr>
          <p:cNvPr id="9" name="Picture 8" descr="slid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38" y="226416"/>
            <a:ext cx="7335562" cy="3623943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1" name="Picture 10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2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4884398" y="793952"/>
            <a:ext cx="3467446" cy="477389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353823" y="138981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24071" y="1297200"/>
            <a:ext cx="202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Executed Capability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353823" y="3468174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230271" y="3084913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Already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028335" y="927868"/>
            <a:ext cx="8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5354098" y="2009748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230271" y="1819803"/>
            <a:ext cx="201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5353823" y="2562702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224071" y="2438582"/>
            <a:ext cx="162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 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224071" y="3691704"/>
            <a:ext cx="201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230271" y="4311575"/>
            <a:ext cx="16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5353823" y="4004239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54098" y="4632912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354098" y="5124243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237163" y="4939577"/>
            <a:ext cx="140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Input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253352" y="5157573"/>
            <a:ext cx="17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 Output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354098" y="5383954"/>
            <a:ext cx="415911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1857669" y="2722815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/>
          <p:cNvSpPr/>
          <p:nvPr/>
        </p:nvSpPr>
        <p:spPr>
          <a:xfrm>
            <a:off x="1857944" y="3364718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1858219" y="404631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2739522" y="2722815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/>
          <p:cNvSpPr/>
          <p:nvPr/>
        </p:nvSpPr>
        <p:spPr>
          <a:xfrm>
            <a:off x="3371752" y="2722815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/>
          <p:cNvSpPr/>
          <p:nvPr/>
        </p:nvSpPr>
        <p:spPr>
          <a:xfrm>
            <a:off x="4042450" y="2748188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Straight Arrow Connector 110"/>
          <p:cNvCxnSpPr>
            <a:stCxn id="105" idx="4"/>
            <a:endCxn id="106" idx="0"/>
          </p:cNvCxnSpPr>
          <p:nvPr/>
        </p:nvCxnSpPr>
        <p:spPr>
          <a:xfrm>
            <a:off x="2009794" y="3027100"/>
            <a:ext cx="275" cy="337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6" idx="4"/>
            <a:endCxn id="107" idx="0"/>
          </p:cNvCxnSpPr>
          <p:nvPr/>
        </p:nvCxnSpPr>
        <p:spPr>
          <a:xfrm>
            <a:off x="2010069" y="3669003"/>
            <a:ext cx="275" cy="37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20" idx="4"/>
            <a:endCxn id="108" idx="0"/>
          </p:cNvCxnSpPr>
          <p:nvPr/>
        </p:nvCxnSpPr>
        <p:spPr>
          <a:xfrm flipH="1">
            <a:off x="2891647" y="2093168"/>
            <a:ext cx="30070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20" idx="4"/>
            <a:endCxn id="109" idx="0"/>
          </p:cNvCxnSpPr>
          <p:nvPr/>
        </p:nvCxnSpPr>
        <p:spPr>
          <a:xfrm>
            <a:off x="3192352" y="2093168"/>
            <a:ext cx="33152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20" idx="4"/>
            <a:endCxn id="110" idx="0"/>
          </p:cNvCxnSpPr>
          <p:nvPr/>
        </p:nvCxnSpPr>
        <p:spPr>
          <a:xfrm>
            <a:off x="3192352" y="2093168"/>
            <a:ext cx="1002223" cy="655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8" idx="4"/>
          </p:cNvCxnSpPr>
          <p:nvPr/>
        </p:nvCxnSpPr>
        <p:spPr>
          <a:xfrm>
            <a:off x="2891647" y="3027100"/>
            <a:ext cx="294906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09" idx="4"/>
          </p:cNvCxnSpPr>
          <p:nvPr/>
        </p:nvCxnSpPr>
        <p:spPr>
          <a:xfrm flipH="1">
            <a:off x="3186553" y="3027100"/>
            <a:ext cx="337324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10" idx="4"/>
          </p:cNvCxnSpPr>
          <p:nvPr/>
        </p:nvCxnSpPr>
        <p:spPr>
          <a:xfrm flipH="1">
            <a:off x="3192351" y="3052473"/>
            <a:ext cx="1002224" cy="20567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3040227" y="1059071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3040227" y="1788883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Arrow Connector 120"/>
          <p:cNvCxnSpPr>
            <a:stCxn id="119" idx="4"/>
            <a:endCxn id="120" idx="0"/>
          </p:cNvCxnSpPr>
          <p:nvPr/>
        </p:nvCxnSpPr>
        <p:spPr>
          <a:xfrm>
            <a:off x="3192352" y="1363356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05" idx="0"/>
          </p:cNvCxnSpPr>
          <p:nvPr/>
        </p:nvCxnSpPr>
        <p:spPr>
          <a:xfrm flipH="1">
            <a:off x="2009794" y="2092856"/>
            <a:ext cx="1182558" cy="629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07" idx="4"/>
          </p:cNvCxnSpPr>
          <p:nvPr/>
        </p:nvCxnSpPr>
        <p:spPr>
          <a:xfrm>
            <a:off x="2010344" y="4350595"/>
            <a:ext cx="1182007" cy="758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endCxn id="119" idx="0"/>
          </p:cNvCxnSpPr>
          <p:nvPr/>
        </p:nvCxnSpPr>
        <p:spPr>
          <a:xfrm>
            <a:off x="3186553" y="506565"/>
            <a:ext cx="5799" cy="552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175769" y="5124595"/>
            <a:ext cx="5799" cy="5525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261613" y="5216299"/>
            <a:ext cx="2255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Sequential Execution</a:t>
            </a:r>
            <a:endParaRPr lang="en-US" dirty="0"/>
          </a:p>
        </p:txBody>
      </p:sp>
      <p:sp>
        <p:nvSpPr>
          <p:cNvPr id="4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45" name="Picture 44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68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lide4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567"/>
            <a:ext cx="8398299" cy="2758416"/>
          </a:xfrm>
          <a:prstGeom prst="rect">
            <a:avLst/>
          </a:prstGeom>
        </p:spPr>
      </p:pic>
      <p:pic>
        <p:nvPicPr>
          <p:cNvPr id="6" name="Picture 5" descr="legend_slide_4_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3426951"/>
            <a:ext cx="4578718" cy="307198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6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</a:t>
            </a:fld>
            <a:endParaRPr lang="en-US"/>
          </a:p>
        </p:txBody>
      </p:sp>
      <p:pic>
        <p:nvPicPr>
          <p:cNvPr id="6" name="Content Placeholder 6" descr="CoBot.tiff"/>
          <p:cNvPicPr>
            <a:picLocks noChangeAspect="1"/>
          </p:cNvPicPr>
          <p:nvPr/>
        </p:nvPicPr>
        <p:blipFill rotWithShape="1">
          <a:blip r:embed="rId3"/>
          <a:srcRect l="7419" r="9753" b="7761"/>
          <a:stretch/>
        </p:blipFill>
        <p:spPr>
          <a:xfrm>
            <a:off x="6870335" y="4046530"/>
            <a:ext cx="984176" cy="253791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57616"/>
            <a:ext cx="7620000" cy="797726"/>
          </a:xfrm>
        </p:spPr>
        <p:txBody>
          <a:bodyPr/>
          <a:lstStyle/>
          <a:p>
            <a:r>
              <a:rPr lang="en-US" dirty="0" smtClean="0"/>
              <a:t>System Context</a:t>
            </a:r>
            <a:endParaRPr lang="en-US" dirty="0"/>
          </a:p>
        </p:txBody>
      </p:sp>
      <p:pic>
        <p:nvPicPr>
          <p:cNvPr id="4" name="Content Placeholder 3" descr="fidev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8000"/>
          <a:stretch>
            <a:fillRect/>
          </a:stretch>
        </p:blipFill>
        <p:spPr>
          <a:xfrm>
            <a:off x="157833" y="4643707"/>
            <a:ext cx="2599945" cy="2010505"/>
          </a:xfrm>
        </p:spPr>
      </p:pic>
      <p:pic>
        <p:nvPicPr>
          <p:cNvPr id="8" name="Picture 7" descr="finalpro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1" y="1530613"/>
            <a:ext cx="2611247" cy="2010505"/>
          </a:xfrm>
          <a:prstGeom prst="rect">
            <a:avLst/>
          </a:prstGeom>
        </p:spPr>
      </p:pic>
      <p:pic>
        <p:nvPicPr>
          <p:cNvPr id="13" name="Picture 12" descr="te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22" y="2923337"/>
            <a:ext cx="1525110" cy="1533439"/>
          </a:xfrm>
          <a:prstGeom prst="rect">
            <a:avLst/>
          </a:prstGeom>
        </p:spPr>
      </p:pic>
      <p:pic>
        <p:nvPicPr>
          <p:cNvPr id="14" name="Picture 13" descr="weba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22" y="3606069"/>
            <a:ext cx="1039102" cy="1084678"/>
          </a:xfrm>
          <a:prstGeom prst="rect">
            <a:avLst/>
          </a:prstGeom>
        </p:spPr>
      </p:pic>
      <p:pic>
        <p:nvPicPr>
          <p:cNvPr id="16" name="Picture 15" descr="google-calendar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7" t="3212" r="14085"/>
          <a:stretch/>
        </p:blipFill>
        <p:spPr>
          <a:xfrm>
            <a:off x="6732812" y="2920697"/>
            <a:ext cx="1344388" cy="999917"/>
          </a:xfrm>
          <a:prstGeom prst="rect">
            <a:avLst/>
          </a:prstGeom>
        </p:spPr>
      </p:pic>
      <p:pic>
        <p:nvPicPr>
          <p:cNvPr id="17" name="Picture 16" descr="skype2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173" y="1881534"/>
            <a:ext cx="1619427" cy="92696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2884691" y="2681264"/>
            <a:ext cx="1057831" cy="533117"/>
          </a:xfrm>
          <a:prstGeom prst="straightConnector1">
            <a:avLst/>
          </a:prstGeom>
          <a:ln w="38100" cap="rnd">
            <a:prstDash val="sysDash"/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467632" y="2537354"/>
            <a:ext cx="990141" cy="677027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67632" y="4170856"/>
            <a:ext cx="1177315" cy="51989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884691" y="4456776"/>
            <a:ext cx="1057831" cy="482395"/>
          </a:xfrm>
          <a:prstGeom prst="straightConnector1">
            <a:avLst/>
          </a:prstGeom>
          <a:ln w="38100" cmpd="dbl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3" idx="3"/>
          </p:cNvCxnSpPr>
          <p:nvPr/>
        </p:nvCxnSpPr>
        <p:spPr>
          <a:xfrm flipV="1">
            <a:off x="5467632" y="3664390"/>
            <a:ext cx="1142541" cy="25667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323162" y="2214188"/>
            <a:ext cx="114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GizmoE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884690" y="1567857"/>
            <a:ext cx="183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Educator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823539" y="6013840"/>
            <a:ext cx="114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Capability Developer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807326" y="1454571"/>
            <a:ext cx="114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Resources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201616" y="5111651"/>
            <a:ext cx="2408558" cy="1543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232462" y="5464295"/>
            <a:ext cx="76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Uses</a:t>
            </a:r>
            <a:endParaRPr 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4229185" y="5138507"/>
            <a:ext cx="114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82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4362625" y="5648960"/>
            <a:ext cx="646569" cy="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409801" y="6005034"/>
            <a:ext cx="571823" cy="0"/>
          </a:xfrm>
          <a:prstGeom prst="straightConnector1">
            <a:avLst/>
          </a:prstGeom>
          <a:ln w="38100" cap="rnd">
            <a:prstDash val="sysDash"/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212911" y="5704405"/>
            <a:ext cx="165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Composes and/or executes tasks</a:t>
            </a:r>
            <a:endParaRPr lang="en-US" sz="1400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4409801" y="6451650"/>
            <a:ext cx="599393" cy="1"/>
          </a:xfrm>
          <a:prstGeom prst="straightConnector1">
            <a:avLst/>
          </a:prstGeom>
          <a:ln w="38100" cmpd="dbl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219064" y="6152396"/>
            <a:ext cx="1513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Develops Capabilities</a:t>
            </a:r>
            <a:endParaRPr lang="en-US" sz="1400" dirty="0"/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1567639114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06915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legend_slide_4_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6951"/>
            <a:ext cx="4578718" cy="3071984"/>
          </a:xfrm>
          <a:prstGeom prst="rect">
            <a:avLst/>
          </a:prstGeom>
        </p:spPr>
      </p:pic>
      <p:pic>
        <p:nvPicPr>
          <p:cNvPr id="9" name="Picture 8" descr="slide4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8" y="343043"/>
            <a:ext cx="8314236" cy="284379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1" name="Picture 10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4819273" y="778349"/>
            <a:ext cx="3466024" cy="477389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371330" y="1322542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41578" y="1233784"/>
            <a:ext cx="202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Executed Capability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5371330" y="3400906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247778" y="3017645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Already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045842" y="860600"/>
            <a:ext cx="8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5371605" y="194248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241578" y="1687931"/>
            <a:ext cx="2043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5371330" y="2495434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241578" y="2371314"/>
            <a:ext cx="162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 </a:t>
            </a:r>
          </a:p>
          <a:p>
            <a:r>
              <a:rPr lang="en-US" dirty="0" smtClean="0"/>
              <a:t>Capability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267272" y="3632365"/>
            <a:ext cx="201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Executing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247778" y="4244307"/>
            <a:ext cx="16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Executed</a:t>
            </a:r>
          </a:p>
          <a:p>
            <a:r>
              <a:rPr lang="en-US" dirty="0" smtClean="0"/>
              <a:t>I/O to capability 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5371330" y="3936971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71605" y="4565644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371605" y="5056975"/>
            <a:ext cx="3907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254670" y="4872309"/>
            <a:ext cx="140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Input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254670" y="51829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Output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384558" y="5391426"/>
            <a:ext cx="390778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854125" y="270901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1854400" y="3350913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854675" y="4032505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735978" y="270901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3368208" y="2709010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4038906" y="2734383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>
            <a:stCxn id="44" idx="4"/>
            <a:endCxn id="45" idx="0"/>
          </p:cNvCxnSpPr>
          <p:nvPr/>
        </p:nvCxnSpPr>
        <p:spPr>
          <a:xfrm>
            <a:off x="2006250" y="3013295"/>
            <a:ext cx="275" cy="337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46" idx="0"/>
          </p:cNvCxnSpPr>
          <p:nvPr/>
        </p:nvCxnSpPr>
        <p:spPr>
          <a:xfrm>
            <a:off x="2006525" y="3655198"/>
            <a:ext cx="275" cy="37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0" idx="4"/>
            <a:endCxn id="47" idx="0"/>
          </p:cNvCxnSpPr>
          <p:nvPr/>
        </p:nvCxnSpPr>
        <p:spPr>
          <a:xfrm flipH="1">
            <a:off x="2888103" y="2079363"/>
            <a:ext cx="30070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0" idx="4"/>
            <a:endCxn id="48" idx="0"/>
          </p:cNvCxnSpPr>
          <p:nvPr/>
        </p:nvCxnSpPr>
        <p:spPr>
          <a:xfrm>
            <a:off x="3188808" y="2079363"/>
            <a:ext cx="331525" cy="629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0" idx="4"/>
            <a:endCxn id="49" idx="0"/>
          </p:cNvCxnSpPr>
          <p:nvPr/>
        </p:nvCxnSpPr>
        <p:spPr>
          <a:xfrm>
            <a:off x="3188808" y="2079363"/>
            <a:ext cx="1002223" cy="655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4"/>
          </p:cNvCxnSpPr>
          <p:nvPr/>
        </p:nvCxnSpPr>
        <p:spPr>
          <a:xfrm>
            <a:off x="2888103" y="3013295"/>
            <a:ext cx="294906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8" idx="4"/>
          </p:cNvCxnSpPr>
          <p:nvPr/>
        </p:nvCxnSpPr>
        <p:spPr>
          <a:xfrm flipH="1">
            <a:off x="3183009" y="3013295"/>
            <a:ext cx="337324" cy="2082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4"/>
          </p:cNvCxnSpPr>
          <p:nvPr/>
        </p:nvCxnSpPr>
        <p:spPr>
          <a:xfrm flipH="1">
            <a:off x="3188807" y="3038668"/>
            <a:ext cx="1002224" cy="20567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3036683" y="1045266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3036683" y="1775078"/>
            <a:ext cx="304249" cy="3042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/>
          <p:cNvCxnSpPr>
            <a:stCxn id="59" idx="4"/>
            <a:endCxn id="60" idx="0"/>
          </p:cNvCxnSpPr>
          <p:nvPr/>
        </p:nvCxnSpPr>
        <p:spPr>
          <a:xfrm>
            <a:off x="3188808" y="1349551"/>
            <a:ext cx="0" cy="42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4" idx="0"/>
          </p:cNvCxnSpPr>
          <p:nvPr/>
        </p:nvCxnSpPr>
        <p:spPr>
          <a:xfrm flipH="1">
            <a:off x="2006250" y="2079051"/>
            <a:ext cx="1182558" cy="629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6" idx="4"/>
          </p:cNvCxnSpPr>
          <p:nvPr/>
        </p:nvCxnSpPr>
        <p:spPr>
          <a:xfrm>
            <a:off x="2006800" y="4336790"/>
            <a:ext cx="1182007" cy="758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9" idx="0"/>
          </p:cNvCxnSpPr>
          <p:nvPr/>
        </p:nvCxnSpPr>
        <p:spPr>
          <a:xfrm>
            <a:off x="3183009" y="492760"/>
            <a:ext cx="5799" cy="552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172225" y="5110790"/>
            <a:ext cx="5799" cy="5525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61613" y="5216299"/>
            <a:ext cx="1967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Parallel Execution</a:t>
            </a:r>
            <a:endParaRPr lang="en-US" dirty="0"/>
          </a:p>
        </p:txBody>
      </p:sp>
      <p:sp>
        <p:nvSpPr>
          <p:cNvPr id="6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86" name="Picture 8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3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legend_slide_4_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6" y="3552319"/>
            <a:ext cx="4578718" cy="3071984"/>
          </a:xfrm>
          <a:prstGeom prst="rect">
            <a:avLst/>
          </a:prstGeom>
        </p:spPr>
      </p:pic>
      <p:pic>
        <p:nvPicPr>
          <p:cNvPr id="5" name="Picture 4" descr="slide5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7" y="123319"/>
            <a:ext cx="7950200" cy="342900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4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legend_slide_4_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9652"/>
            <a:ext cx="4578718" cy="3071984"/>
          </a:xfrm>
          <a:prstGeom prst="rect">
            <a:avLst/>
          </a:prstGeom>
        </p:spPr>
      </p:pic>
      <p:pic>
        <p:nvPicPr>
          <p:cNvPr id="5" name="Picture 4" descr="slide5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354"/>
            <a:ext cx="8457237" cy="231970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0" name="Picture 9" descr="my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2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Architectural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Event-based communication</a:t>
            </a:r>
          </a:p>
          <a:p>
            <a:pPr lvl="1"/>
            <a:r>
              <a:rPr lang="en-US" dirty="0" smtClean="0"/>
              <a:t>Affects performance and reliability negatively, but promotes </a:t>
            </a:r>
            <a:r>
              <a:rPr lang="en-US" dirty="0" err="1" smtClean="0"/>
              <a:t>interruptability</a:t>
            </a:r>
            <a:r>
              <a:rPr lang="en-US" dirty="0" smtClean="0"/>
              <a:t> and parallel/sequential task I/O</a:t>
            </a:r>
          </a:p>
          <a:p>
            <a:r>
              <a:rPr lang="en-US" dirty="0" smtClean="0"/>
              <a:t>Flatten the DAG before execution</a:t>
            </a:r>
          </a:p>
          <a:p>
            <a:pPr lvl="1"/>
            <a:r>
              <a:rPr lang="en-US" dirty="0" smtClean="0"/>
              <a:t>Improves performance, but loses task context</a:t>
            </a:r>
          </a:p>
          <a:p>
            <a:r>
              <a:rPr lang="en-US" dirty="0" smtClean="0"/>
              <a:t>Use of  thread pool</a:t>
            </a:r>
          </a:p>
          <a:p>
            <a:pPr lvl="1"/>
            <a:r>
              <a:rPr lang="en-US" dirty="0" smtClean="0"/>
              <a:t>Central location for creating threads, assigning IDs. Improves performance</a:t>
            </a:r>
          </a:p>
          <a:p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Architectural </a:t>
            </a:r>
            <a:r>
              <a:rPr lang="en-US" dirty="0" smtClean="0"/>
              <a:t>Decisions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Singular Task Executor</a:t>
            </a:r>
          </a:p>
          <a:p>
            <a:pPr lvl="1"/>
            <a:r>
              <a:rPr lang="en-US" dirty="0" smtClean="0"/>
              <a:t>Decouples user view (separate controller for it) and can manage tasks. Promotes sequential/parallel tasks and I/O, error-reporting as well as </a:t>
            </a:r>
            <a:r>
              <a:rPr lang="en-US" dirty="0" err="1" smtClean="0"/>
              <a:t>interruptibility</a:t>
            </a:r>
            <a:r>
              <a:rPr lang="en-US" dirty="0" smtClean="0"/>
              <a:t>.  </a:t>
            </a:r>
          </a:p>
          <a:p>
            <a:r>
              <a:rPr lang="en-US" dirty="0" smtClean="0"/>
              <a:t>Separate priority queues</a:t>
            </a:r>
          </a:p>
          <a:p>
            <a:pPr lvl="1"/>
            <a:r>
              <a:rPr lang="en-US" dirty="0" smtClean="0"/>
              <a:t>To promote </a:t>
            </a:r>
            <a:r>
              <a:rPr lang="en-US" dirty="0" err="1" smtClean="0"/>
              <a:t>interruptibility</a:t>
            </a:r>
            <a:r>
              <a:rPr lang="en-US" dirty="0" smtClean="0"/>
              <a:t> and reliability(error-handling), but decreases performance due to more polling required</a:t>
            </a:r>
          </a:p>
          <a:p>
            <a:r>
              <a:rPr lang="en-US" dirty="0" smtClean="0"/>
              <a:t>Heartbeat mechanism</a:t>
            </a:r>
          </a:p>
          <a:p>
            <a:pPr lvl="1"/>
            <a:r>
              <a:rPr lang="en-US" dirty="0" smtClean="0"/>
              <a:t>To increase reliability of capabilities (error</a:t>
            </a:r>
            <a:r>
              <a:rPr lang="en-US" dirty="0"/>
              <a:t>-</a:t>
            </a:r>
            <a:r>
              <a:rPr lang="en-US" dirty="0" smtClean="0"/>
              <a:t>reporting). This decreases performance 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8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07434" y="2374198"/>
            <a:ext cx="3228606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8" name="Elbow Connector 7"/>
          <p:cNvCxnSpPr/>
          <p:nvPr/>
        </p:nvCxnSpPr>
        <p:spPr>
          <a:xfrm rot="16200000" flipH="1" flipV="1">
            <a:off x="3969290" y="376904"/>
            <a:ext cx="423506" cy="4556153"/>
          </a:xfrm>
          <a:prstGeom prst="bentConnector3">
            <a:avLst>
              <a:gd name="adj1" fmla="val -53978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2954244" y="2866734"/>
            <a:ext cx="2374438" cy="695146"/>
          </a:xfrm>
          <a:prstGeom prst="bentConnector3">
            <a:avLst>
              <a:gd name="adj1" fmla="val 2674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2" name="Picture 11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0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07433" y="2374198"/>
            <a:ext cx="3293731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51" name="Elbow Connector 50"/>
          <p:cNvCxnSpPr/>
          <p:nvPr/>
        </p:nvCxnSpPr>
        <p:spPr>
          <a:xfrm rot="10800000" flipV="1">
            <a:off x="2829999" y="3318719"/>
            <a:ext cx="2402047" cy="1477214"/>
          </a:xfrm>
          <a:prstGeom prst="bentConnector3">
            <a:avLst>
              <a:gd name="adj1" fmla="val 9195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1" name="Picture 10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6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07433" y="2374198"/>
            <a:ext cx="3293731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54" name="Elbow Connector 53"/>
          <p:cNvCxnSpPr/>
          <p:nvPr/>
        </p:nvCxnSpPr>
        <p:spPr>
          <a:xfrm rot="10800000" flipV="1">
            <a:off x="2852019" y="3809342"/>
            <a:ext cx="2402049" cy="1201099"/>
          </a:xfrm>
          <a:prstGeom prst="bentConnector3">
            <a:avLst>
              <a:gd name="adj1" fmla="val 4023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1" name="Picture 10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75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07433" y="2374198"/>
            <a:ext cx="3358857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4048775" y="2899205"/>
            <a:ext cx="1242438" cy="1283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916776" y="3396211"/>
            <a:ext cx="2374437" cy="786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676044" y="3851801"/>
            <a:ext cx="1615169" cy="331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3" name="Picture 12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234" t="12605" r="8917" b="16609"/>
          <a:stretch/>
        </p:blipFill>
        <p:spPr>
          <a:xfrm>
            <a:off x="0" y="2138413"/>
            <a:ext cx="5498405" cy="471958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75934" y="2282923"/>
            <a:ext cx="7620000" cy="797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Spring to Summer- Achievements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6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6961" y="2374198"/>
            <a:ext cx="3451641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rot="10800000">
            <a:off x="3713510" y="4017470"/>
            <a:ext cx="1615170" cy="67648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2954242" y="3465240"/>
            <a:ext cx="2374438" cy="1228712"/>
          </a:xfrm>
          <a:prstGeom prst="bentConnector3">
            <a:avLst>
              <a:gd name="adj1" fmla="val 2267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2" name="Picture 11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80" y="2797703"/>
            <a:ext cx="3689797" cy="2600340"/>
          </a:xfrm>
        </p:spPr>
        <p:txBody>
          <a:bodyPr>
            <a:normAutofit/>
          </a:bodyPr>
          <a:lstStyle/>
          <a:p>
            <a:r>
              <a:rPr lang="en-US" dirty="0" smtClean="0"/>
              <a:t>Variety of tasks with I/O</a:t>
            </a:r>
          </a:p>
          <a:p>
            <a:r>
              <a:rPr lang="en-US" dirty="0" smtClean="0"/>
              <a:t>Interrupt a task </a:t>
            </a:r>
          </a:p>
          <a:p>
            <a:r>
              <a:rPr lang="en-US" dirty="0" smtClean="0"/>
              <a:t>Inform user about error</a:t>
            </a:r>
          </a:p>
          <a:p>
            <a:r>
              <a:rPr lang="en-US" dirty="0" smtClean="0"/>
              <a:t>Allow capability addition</a:t>
            </a:r>
          </a:p>
          <a:p>
            <a:r>
              <a:rPr lang="en-US" dirty="0" smtClean="0"/>
              <a:t>Not frustrating (performance)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6961" y="2374198"/>
            <a:ext cx="3451641" cy="3148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Event Based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Flatten the DAG</a:t>
            </a:r>
          </a:p>
          <a:p>
            <a:pPr>
              <a:buFont typeface="Arial"/>
              <a:buChar char="•"/>
            </a:pPr>
            <a:r>
              <a:rPr lang="en-US" dirty="0" smtClean="0"/>
              <a:t>Thread Pool</a:t>
            </a:r>
          </a:p>
          <a:p>
            <a:pPr>
              <a:buFont typeface="Arial"/>
              <a:buChar char="•"/>
            </a:pPr>
            <a:r>
              <a:rPr lang="en-US" dirty="0"/>
              <a:t>Singular Task </a:t>
            </a:r>
            <a:r>
              <a:rPr lang="en-US" dirty="0" smtClean="0"/>
              <a:t>Executor</a:t>
            </a:r>
          </a:p>
          <a:p>
            <a:pPr>
              <a:buFont typeface="Arial"/>
              <a:buChar char="•"/>
            </a:pPr>
            <a:r>
              <a:rPr lang="en-US" dirty="0"/>
              <a:t>Separate priority </a:t>
            </a:r>
            <a:r>
              <a:rPr lang="en-US" dirty="0" smtClean="0"/>
              <a:t>queues</a:t>
            </a:r>
          </a:p>
          <a:p>
            <a:pPr>
              <a:buFont typeface="Arial"/>
              <a:buChar char="•"/>
            </a:pPr>
            <a:r>
              <a:rPr lang="en-US" dirty="0"/>
              <a:t>Heartbeat mechanism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rot="10800000">
            <a:off x="3975803" y="3907024"/>
            <a:ext cx="1352883" cy="129774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56243" y="1648404"/>
            <a:ext cx="213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Goals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393038" y="1648404"/>
            <a:ext cx="144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11" name="Picture 10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Problems with Old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Partial and inconsistent implementation of task input</a:t>
            </a:r>
          </a:p>
          <a:p>
            <a:r>
              <a:rPr lang="en-US" dirty="0"/>
              <a:t>Default input used erratically </a:t>
            </a:r>
            <a:endParaRPr lang="en-US" dirty="0" smtClean="0"/>
          </a:p>
          <a:p>
            <a:pPr lvl="1"/>
            <a:r>
              <a:rPr lang="en-US" dirty="0"/>
              <a:t>It seems to be used as </a:t>
            </a:r>
            <a:r>
              <a:rPr lang="en-US" dirty="0" smtClean="0"/>
              <a:t>sidecar </a:t>
            </a:r>
            <a:r>
              <a:rPr lang="en-US" dirty="0"/>
              <a:t>to get input to capabilities </a:t>
            </a:r>
            <a:endParaRPr lang="en-US" dirty="0" smtClean="0"/>
          </a:p>
          <a:p>
            <a:r>
              <a:rPr lang="en-US" dirty="0"/>
              <a:t>Many hidden assumptions </a:t>
            </a:r>
            <a:endParaRPr lang="en-US" dirty="0" smtClean="0"/>
          </a:p>
          <a:p>
            <a:pPr lvl="1"/>
            <a:r>
              <a:rPr lang="en-US" dirty="0" smtClean="0"/>
              <a:t>Undocumented “oh-by-the-</a:t>
            </a:r>
            <a:r>
              <a:rPr lang="en-US" dirty="0" err="1" smtClean="0"/>
              <a:t>way”s</a:t>
            </a:r>
            <a:endParaRPr lang="en-US" dirty="0" smtClean="0"/>
          </a:p>
          <a:p>
            <a:r>
              <a:rPr lang="en-US" dirty="0"/>
              <a:t>Abundant use of java reflections and exact method name/type checking, leading very brittle code that is very finicky even about naming conventions within the </a:t>
            </a:r>
            <a:r>
              <a:rPr lang="en-US" dirty="0" smtClean="0"/>
              <a:t>code</a:t>
            </a:r>
          </a:p>
          <a:p>
            <a:pPr lvl="0"/>
            <a:r>
              <a:rPr lang="en-US" dirty="0"/>
              <a:t>Partial implementation of other (as yet untouched by </a:t>
            </a:r>
            <a:r>
              <a:rPr lang="en-US" dirty="0" err="1"/>
              <a:t>GizmoE</a:t>
            </a:r>
            <a:r>
              <a:rPr lang="en-US" dirty="0"/>
              <a:t>) features, which may or may not introduce further </a:t>
            </a:r>
            <a:r>
              <a:rPr lang="en-US" dirty="0" smtClean="0"/>
              <a:t>assumptions</a:t>
            </a:r>
          </a:p>
          <a:p>
            <a:pPr lvl="1"/>
            <a:r>
              <a:rPr lang="en-US" dirty="0" err="1" smtClean="0"/>
              <a:t>TaskReservation</a:t>
            </a:r>
            <a:endParaRPr lang="en-US" dirty="0" smtClean="0"/>
          </a:p>
          <a:p>
            <a:pPr lvl="1"/>
            <a:r>
              <a:rPr lang="en-US" dirty="0" err="1" smtClean="0"/>
              <a:t>Pausable</a:t>
            </a:r>
            <a:r>
              <a:rPr lang="en-US" dirty="0" smtClean="0"/>
              <a:t> capabilities 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Parallel capabilities are parsed and ‘composed</a:t>
            </a:r>
            <a:r>
              <a:rPr lang="en-US" dirty="0" smtClean="0"/>
              <a:t>’. Current implementation does not support them</a:t>
            </a:r>
          </a:p>
          <a:p>
            <a:pPr lvl="1"/>
            <a:r>
              <a:rPr lang="en-US" dirty="0" smtClean="0"/>
              <a:t>System design had no </a:t>
            </a:r>
            <a:r>
              <a:rPr lang="en-US" dirty="0"/>
              <a:t>‘wait’ for all parallel executions to finish 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71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657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different in our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55092"/>
              </p:ext>
            </p:extLst>
          </p:nvPr>
        </p:nvGraphicFramePr>
        <p:xfrm>
          <a:off x="284923" y="1292897"/>
          <a:ext cx="5585205" cy="527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735"/>
                <a:gridCol w="1861735"/>
                <a:gridCol w="1861735"/>
              </a:tblGrid>
              <a:tr h="598864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Gizmo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GizmoE</a:t>
                      </a:r>
                      <a:endParaRPr lang="en-US" dirty="0"/>
                    </a:p>
                  </a:txBody>
                  <a:tcPr/>
                </a:tc>
              </a:tr>
              <a:tr h="4732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Sequential w/o Input Output Mapping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4732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Sequential w/ Input Output Mapping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4732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Parallel w/o Input Output Mapping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4732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Parallel w/ Input Output Mapping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527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Decision-making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527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Composition</a:t>
                      </a:r>
                      <a:endParaRPr lang="en-US" sz="1400" b="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4996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Custom</a:t>
                      </a:r>
                      <a:r>
                        <a:rPr lang="en-US" sz="1400" baseline="0" dirty="0" smtClean="0"/>
                        <a:t> error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527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Web interface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527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Tasks</a:t>
                      </a:r>
                      <a:r>
                        <a:rPr lang="en-US" sz="1400" baseline="0" dirty="0" smtClean="0"/>
                        <a:t> on </a:t>
                      </a:r>
                      <a:r>
                        <a:rPr lang="en-US" sz="1400" baseline="0" dirty="0" err="1" smtClean="0"/>
                        <a:t>CoBot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527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Custom user inputs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5272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Recomposability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272982" y="2991989"/>
            <a:ext cx="650515" cy="278812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49718" y="3952525"/>
            <a:ext cx="650515" cy="27881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7382" y="2944224"/>
            <a:ext cx="114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Implemented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062870" y="3875067"/>
            <a:ext cx="1146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 Implemented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907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different in our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System was built around the language where as Gizmo task language was built around the system</a:t>
            </a:r>
          </a:p>
          <a:p>
            <a:pPr lvl="1"/>
            <a:r>
              <a:rPr lang="en-US" dirty="0" smtClean="0"/>
              <a:t>First built TCL and ensured it had all the features then built the system</a:t>
            </a:r>
          </a:p>
          <a:p>
            <a:pPr lvl="1"/>
            <a:r>
              <a:rPr lang="en-US" dirty="0" smtClean="0"/>
              <a:t>Gizmo team was building the system and language in parallel leading to non-compatible features etc.</a:t>
            </a:r>
          </a:p>
          <a:p>
            <a:r>
              <a:rPr lang="en-US" dirty="0" smtClean="0"/>
              <a:t>Using </a:t>
            </a:r>
            <a:r>
              <a:rPr lang="en-US" dirty="0" err="1"/>
              <a:t>CoBot</a:t>
            </a:r>
            <a:r>
              <a:rPr lang="en-US" dirty="0"/>
              <a:t> as a resource</a:t>
            </a:r>
          </a:p>
          <a:p>
            <a:pPr lvl="1"/>
            <a:r>
              <a:rPr lang="en-US" dirty="0"/>
              <a:t>Supports multi- </a:t>
            </a:r>
            <a:r>
              <a:rPr lang="en-US" dirty="0" smtClean="0"/>
              <a:t>JVMs and tested &amp; demonstrated the same</a:t>
            </a:r>
            <a:endParaRPr lang="en-US" dirty="0"/>
          </a:p>
          <a:p>
            <a:r>
              <a:rPr lang="en-US" dirty="0"/>
              <a:t>Custom error definition and user defined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Gizmo system </a:t>
            </a:r>
            <a:r>
              <a:rPr lang="en-US" dirty="0" err="1" smtClean="0"/>
              <a:t>couldn</a:t>
            </a:r>
            <a:r>
              <a:rPr lang="fr-FR" dirty="0" smtClean="0"/>
              <a:t>’</a:t>
            </a:r>
            <a:r>
              <a:rPr lang="en-US" dirty="0" smtClean="0"/>
              <a:t>t handle errors</a:t>
            </a:r>
          </a:p>
          <a:p>
            <a:pPr lvl="1"/>
            <a:r>
              <a:rPr lang="en-US" dirty="0" smtClean="0"/>
              <a:t>Users could define custom errors that would be handled by the </a:t>
            </a:r>
            <a:r>
              <a:rPr lang="en-US" dirty="0" err="1" smtClean="0"/>
              <a:t>GizmoE</a:t>
            </a:r>
            <a:r>
              <a:rPr lang="en-US" dirty="0" smtClean="0"/>
              <a:t> system</a:t>
            </a:r>
            <a:endParaRPr lang="en-US" dirty="0"/>
          </a:p>
          <a:p>
            <a:r>
              <a:rPr lang="en-US" dirty="0"/>
              <a:t>Fully executable sequential and parallel </a:t>
            </a:r>
            <a:r>
              <a:rPr lang="en-US" dirty="0" smtClean="0"/>
              <a:t>flows</a:t>
            </a:r>
          </a:p>
          <a:p>
            <a:r>
              <a:rPr lang="en-US" dirty="0"/>
              <a:t>Task re-</a:t>
            </a:r>
            <a:r>
              <a:rPr lang="en-US" dirty="0" err="1"/>
              <a:t>composability</a:t>
            </a:r>
            <a:endParaRPr lang="en-US" dirty="0"/>
          </a:p>
          <a:p>
            <a:pPr lvl="1"/>
            <a:r>
              <a:rPr lang="en-US" dirty="0"/>
              <a:t>A user can create a task within a task, to get a meaningful ‘vocabulary’</a:t>
            </a:r>
          </a:p>
          <a:p>
            <a:pPr lvl="1"/>
            <a:r>
              <a:rPr lang="en-US" dirty="0"/>
              <a:t>Enhances what you can do with the system with only a few capabilities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399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different in our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Well defined I/O from capabilities</a:t>
            </a:r>
          </a:p>
          <a:p>
            <a:pPr lvl="1"/>
            <a:r>
              <a:rPr lang="en-US" dirty="0"/>
              <a:t>Responsibility for handling I/O is clearly stated, and has dedicated components in design</a:t>
            </a:r>
          </a:p>
          <a:p>
            <a:pPr lvl="1"/>
            <a:r>
              <a:rPr lang="en-US" dirty="0"/>
              <a:t>An MVC is implemented along with task execution to get user input</a:t>
            </a:r>
          </a:p>
          <a:p>
            <a:r>
              <a:rPr lang="en-US" dirty="0"/>
              <a:t>Design-level splitting of task composition and execution</a:t>
            </a:r>
          </a:p>
          <a:p>
            <a:pPr lvl="1"/>
            <a:r>
              <a:rPr lang="en-US" dirty="0"/>
              <a:t>Gizmo team did this while implementing, and design was not focused </a:t>
            </a:r>
            <a:endParaRPr lang="en-US" dirty="0" smtClean="0"/>
          </a:p>
          <a:p>
            <a:r>
              <a:rPr lang="en-US" dirty="0" smtClean="0"/>
              <a:t>Checking of tasks and capabilities at composition</a:t>
            </a:r>
          </a:p>
          <a:p>
            <a:pPr lvl="1"/>
            <a:r>
              <a:rPr lang="en-US" dirty="0" smtClean="0"/>
              <a:t>Static analysis (type-checking) along with plug-and-play analysis blocks for Q-learning type analyses</a:t>
            </a:r>
          </a:p>
          <a:p>
            <a:r>
              <a:rPr lang="en-US" dirty="0" smtClean="0"/>
              <a:t>Judicious </a:t>
            </a:r>
            <a:r>
              <a:rPr lang="en-US" dirty="0"/>
              <a:t>use of the event bus</a:t>
            </a:r>
          </a:p>
          <a:p>
            <a:pPr lvl="1"/>
            <a:r>
              <a:rPr lang="en-US" dirty="0"/>
              <a:t>Previous design had events going from front-end (task-client) all the way to capability</a:t>
            </a:r>
          </a:p>
          <a:p>
            <a:pPr lvl="1"/>
            <a:r>
              <a:rPr lang="en-US" dirty="0"/>
              <a:t>We converted frontend to all call-return, and used events only to manage capability execution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061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Plan 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Screen Shot 2013-05-08 at 2.49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7292"/>
            <a:ext cx="8403230" cy="3139207"/>
          </a:xfrm>
          <a:prstGeom prst="rect">
            <a:avLst/>
          </a:prstGeom>
        </p:spPr>
      </p:pic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288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Plan- Old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Answers all 10 quality questions</a:t>
            </a:r>
          </a:p>
          <a:p>
            <a:pPr lvl="1"/>
            <a:r>
              <a:rPr lang="en-US" dirty="0" smtClean="0"/>
              <a:t>Quality Activities</a:t>
            </a:r>
          </a:p>
          <a:p>
            <a:pPr lvl="1"/>
            <a:r>
              <a:rPr lang="en-US" dirty="0" smtClean="0"/>
              <a:t>Artifacts applied to</a:t>
            </a:r>
          </a:p>
          <a:p>
            <a:pPr lvl="1"/>
            <a:r>
              <a:rPr lang="en-US" dirty="0" smtClean="0"/>
              <a:t>When is it done? Who does it?</a:t>
            </a:r>
          </a:p>
          <a:p>
            <a:pPr lvl="1"/>
            <a:r>
              <a:rPr lang="en-US" dirty="0" smtClean="0"/>
              <a:t>Entry and exit criteria</a:t>
            </a:r>
          </a:p>
          <a:p>
            <a:r>
              <a:rPr lang="en-US" dirty="0" smtClean="0"/>
              <a:t>Drawn according to milestone plan </a:t>
            </a:r>
          </a:p>
          <a:p>
            <a:pPr lvl="1"/>
            <a:r>
              <a:rPr lang="en-US" dirty="0" smtClean="0"/>
              <a:t>Has not been updated with the new milestone plan</a:t>
            </a:r>
          </a:p>
          <a:p>
            <a:r>
              <a:rPr lang="en-US" dirty="0" smtClean="0"/>
              <a:t>Estimates that we will spend around 42% of our time in quality activities in summer</a:t>
            </a:r>
          </a:p>
          <a:p>
            <a:pPr lvl="1"/>
            <a:r>
              <a:rPr lang="en-US" dirty="0" smtClean="0"/>
              <a:t>May not have enough time to dedicate</a:t>
            </a:r>
          </a:p>
          <a:p>
            <a:pPr lvl="1"/>
            <a:r>
              <a:rPr lang="en-US" dirty="0" smtClean="0"/>
              <a:t>Need to re-work on quality plan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338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on </a:t>
            </a:r>
            <a:r>
              <a:rPr lang="en-US" dirty="0" err="1" smtClean="0"/>
              <a:t>CoBoT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Capability </a:t>
            </a:r>
            <a:r>
              <a:rPr lang="en-US" dirty="0" err="1" smtClean="0"/>
              <a:t>Spawner</a:t>
            </a:r>
            <a:r>
              <a:rPr lang="en-US" dirty="0" smtClean="0"/>
              <a:t> (Invoker) has been designed and implemented in a way that it can run on multiple JVMs- Helps in using multiple </a:t>
            </a:r>
            <a:r>
              <a:rPr lang="en-US" dirty="0" err="1" smtClean="0"/>
              <a:t>CoBoTs</a:t>
            </a:r>
            <a:r>
              <a:rPr lang="en-US" dirty="0" smtClean="0"/>
              <a:t> for executing tasks</a:t>
            </a:r>
          </a:p>
          <a:p>
            <a:r>
              <a:rPr lang="en-US" dirty="0" smtClean="0"/>
              <a:t>Meaningful tasks have been created which simulate the </a:t>
            </a:r>
            <a:r>
              <a:rPr lang="en-US" dirty="0" err="1" smtClean="0"/>
              <a:t>CoBot</a:t>
            </a:r>
            <a:endParaRPr lang="en-US" dirty="0"/>
          </a:p>
          <a:p>
            <a:pPr lvl="1"/>
            <a:r>
              <a:rPr lang="en-US" dirty="0" smtClean="0"/>
              <a:t>Example- Battery Monitor Task</a:t>
            </a:r>
          </a:p>
          <a:p>
            <a:r>
              <a:rPr lang="en-US" dirty="0" smtClean="0"/>
              <a:t>Comprehensive study and documentation on how to use </a:t>
            </a:r>
            <a:r>
              <a:rPr lang="en-US" dirty="0" err="1" smtClean="0"/>
              <a:t>GizmoE</a:t>
            </a:r>
            <a:r>
              <a:rPr lang="en-US" dirty="0" smtClean="0"/>
              <a:t> system with </a:t>
            </a:r>
            <a:r>
              <a:rPr lang="en-US" dirty="0" err="1" smtClean="0"/>
              <a:t>CoBot</a:t>
            </a:r>
            <a:endParaRPr lang="en-US" dirty="0" smtClean="0"/>
          </a:p>
          <a:p>
            <a:r>
              <a:rPr lang="en-US" dirty="0" smtClean="0"/>
              <a:t>Also explored and documented possible ways to integrate </a:t>
            </a:r>
            <a:r>
              <a:rPr lang="en-US" dirty="0" err="1" smtClean="0"/>
              <a:t>GizmoE</a:t>
            </a:r>
            <a:r>
              <a:rPr lang="en-US" dirty="0" smtClean="0"/>
              <a:t> with Gizmo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GizmoE</a:t>
            </a:r>
            <a:r>
              <a:rPr lang="en-US" dirty="0" smtClean="0"/>
              <a:t> with no Python code change on </a:t>
            </a:r>
            <a:r>
              <a:rPr lang="en-US" dirty="0" err="1" smtClean="0"/>
              <a:t>CoBot</a:t>
            </a:r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918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Learnt from Gizmo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lvl="1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32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From Spring to Summer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199"/>
            <a:ext cx="7620000" cy="463509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By the end of Spring we had-</a:t>
            </a:r>
          </a:p>
          <a:p>
            <a:pPr lvl="1"/>
            <a:r>
              <a:rPr lang="en-US" dirty="0" smtClean="0"/>
              <a:t>Analyzed the Gizmo system and concluded that it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meet client’s needs at design-leve</a:t>
            </a:r>
            <a:r>
              <a:rPr lang="en-US" dirty="0"/>
              <a:t>l</a:t>
            </a:r>
            <a:endParaRPr lang="en-US" dirty="0" smtClean="0"/>
          </a:p>
          <a:p>
            <a:pPr lvl="1"/>
            <a:r>
              <a:rPr lang="en-US" dirty="0" smtClean="0"/>
              <a:t>Proposed a set of probable requirements and prototypes to the clients</a:t>
            </a:r>
          </a:p>
          <a:p>
            <a:pPr lvl="1"/>
            <a:r>
              <a:rPr lang="en-US" dirty="0" smtClean="0"/>
              <a:t>Designed the first version of system architecture</a:t>
            </a:r>
          </a:p>
          <a:p>
            <a:r>
              <a:rPr lang="en-US" dirty="0" smtClean="0"/>
              <a:t>By the end of Summer we have-</a:t>
            </a:r>
          </a:p>
          <a:p>
            <a:pPr lvl="1"/>
            <a:r>
              <a:rPr lang="en-US" dirty="0" smtClean="0"/>
              <a:t>Finalized requirements </a:t>
            </a:r>
          </a:p>
          <a:p>
            <a:pPr lvl="1"/>
            <a:r>
              <a:rPr lang="en-US" dirty="0" smtClean="0"/>
              <a:t>Conducted formal architecture</a:t>
            </a:r>
          </a:p>
          <a:p>
            <a:pPr marL="411480" lvl="1" indent="0">
              <a:buNone/>
            </a:pPr>
            <a:r>
              <a:rPr lang="en-US" dirty="0"/>
              <a:t> </a:t>
            </a:r>
            <a:r>
              <a:rPr lang="en-US" dirty="0" smtClean="0"/>
              <a:t>   review with clients and finalized </a:t>
            </a:r>
          </a:p>
          <a:p>
            <a:pPr marL="411480" lvl="1" indent="0">
              <a:buNone/>
            </a:pPr>
            <a:r>
              <a:rPr lang="en-US" dirty="0"/>
              <a:t> </a:t>
            </a:r>
            <a:r>
              <a:rPr lang="en-US" dirty="0" smtClean="0"/>
              <a:t>   the design</a:t>
            </a:r>
          </a:p>
          <a:p>
            <a:pPr lvl="1"/>
            <a:r>
              <a:rPr lang="en-US" dirty="0" smtClean="0"/>
              <a:t>Developed capabilities and tasks for</a:t>
            </a:r>
          </a:p>
          <a:p>
            <a:pPr marL="411480" lvl="1" indent="0">
              <a:buNone/>
            </a:pPr>
            <a:r>
              <a:rPr lang="en-US" dirty="0"/>
              <a:t> </a:t>
            </a:r>
            <a:r>
              <a:rPr lang="en-US" dirty="0" smtClean="0"/>
              <a:t>   the system</a:t>
            </a:r>
          </a:p>
          <a:p>
            <a:pPr lvl="1"/>
            <a:r>
              <a:rPr lang="en-US" dirty="0" smtClean="0"/>
              <a:t>Implemented task system that met </a:t>
            </a:r>
          </a:p>
          <a:p>
            <a:pPr marL="411480" lvl="1" indent="0">
              <a:buNone/>
            </a:pPr>
            <a:r>
              <a:rPr lang="en-US" dirty="0" smtClean="0"/>
              <a:t>    all requirements</a:t>
            </a:r>
          </a:p>
          <a:p>
            <a:pPr lvl="1"/>
            <a:r>
              <a:rPr lang="en-US" dirty="0" smtClean="0"/>
              <a:t>Delivered a functional system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339558922"/>
              </p:ext>
            </p:extLst>
          </p:nvPr>
        </p:nvGraphicFramePr>
        <p:xfrm>
          <a:off x="146531" y="114802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0920291"/>
              </p:ext>
            </p:extLst>
          </p:nvPr>
        </p:nvGraphicFramePr>
        <p:xfrm>
          <a:off x="4682546" y="3405449"/>
          <a:ext cx="3669774" cy="2325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413281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Process/Project Management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Source Control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Development Environment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dirty="0" smtClean="0"/>
              <a:t>Backup Slides</a:t>
            </a:r>
            <a:endParaRPr lang="en-US" sz="2400" dirty="0"/>
          </a:p>
        </p:txBody>
      </p:sp>
      <p:pic>
        <p:nvPicPr>
          <p:cNvPr id="9" name="Picture 8" descr="blog-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5" y="3710065"/>
            <a:ext cx="3337478" cy="1134898"/>
          </a:xfrm>
          <a:prstGeom prst="rect">
            <a:avLst/>
          </a:prstGeom>
        </p:spPr>
      </p:pic>
      <p:pic>
        <p:nvPicPr>
          <p:cNvPr id="10" name="Picture 9" descr="EclipseJun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5" y="5311261"/>
            <a:ext cx="1837785" cy="132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15" y="2106140"/>
            <a:ext cx="3188168" cy="747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931" y="2106140"/>
            <a:ext cx="873955" cy="8739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723" y="5311261"/>
            <a:ext cx="1844931" cy="13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1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9250"/>
            <a:ext cx="7620000" cy="5055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80</a:t>
            </a:fld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457200" y="451911"/>
            <a:ext cx="7895120" cy="634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Meet Advisor with Battery Task</a:t>
            </a:r>
            <a:endParaRPr lang="en-US" dirty="0"/>
          </a:p>
        </p:txBody>
      </p:sp>
      <p:graphicFrame>
        <p:nvGraphicFramePr>
          <p:cNvPr id="53" name="Diagram 52"/>
          <p:cNvGraphicFramePr/>
          <p:nvPr>
            <p:extLst>
              <p:ext uri="{D42A27DB-BD31-4B8C-83A1-F6EECF244321}">
                <p14:modId xmlns:p14="http://schemas.microsoft.com/office/powerpoint/2010/main" val="2819404986"/>
              </p:ext>
            </p:extLst>
          </p:nvPr>
        </p:nvGraphicFramePr>
        <p:xfrm>
          <a:off x="146531" y="1164301"/>
          <a:ext cx="8205789" cy="30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1009649" y="2029460"/>
            <a:ext cx="1228725" cy="9207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9650" y="3190870"/>
            <a:ext cx="1228725" cy="984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460500" y="4510055"/>
            <a:ext cx="381000" cy="3492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46184" y="2029460"/>
            <a:ext cx="381000" cy="34925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955596" y="2712125"/>
            <a:ext cx="381000" cy="34925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460500" y="5035295"/>
            <a:ext cx="381000" cy="34925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737524" y="4070520"/>
            <a:ext cx="10368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717118" y="5550416"/>
            <a:ext cx="101646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717118" y="5071586"/>
            <a:ext cx="1036872" cy="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643187" y="2277626"/>
            <a:ext cx="16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 Task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43187" y="3510910"/>
            <a:ext cx="16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Inner Task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643187" y="4486289"/>
            <a:ext cx="16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Group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662060" y="4925535"/>
            <a:ext cx="169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Output Group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273168" y="1923189"/>
            <a:ext cx="169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Success Output Group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270149" y="2645003"/>
            <a:ext cx="169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Stop Output Group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6236053" y="3868056"/>
            <a:ext cx="16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 Inputs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236053" y="4866683"/>
            <a:ext cx="16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Stop Outputs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215647" y="5365750"/>
            <a:ext cx="16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Outputs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4737524" y="4575980"/>
            <a:ext cx="10368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256459" y="4364865"/>
            <a:ext cx="16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Pipe Inputs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4952774" y="3394710"/>
            <a:ext cx="38100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6235971" y="3374628"/>
            <a:ext cx="1698625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Capability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1352" y="1539929"/>
            <a:ext cx="169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Legend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1072361" y="5723595"/>
            <a:ext cx="450851" cy="225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678786" y="5723595"/>
            <a:ext cx="450851" cy="225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119395" y="6562205"/>
            <a:ext cx="450851" cy="225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119396" y="6224126"/>
            <a:ext cx="450851" cy="2252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673358" y="5611055"/>
            <a:ext cx="169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Parallel Tasks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662060" y="6267407"/>
            <a:ext cx="205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Sequential Tasks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4941338" y="5797114"/>
            <a:ext cx="218072" cy="230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322338" y="5797114"/>
            <a:ext cx="218072" cy="230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112376" y="6213123"/>
            <a:ext cx="218072" cy="230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102887" y="6521582"/>
            <a:ext cx="218072" cy="230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215647" y="5776982"/>
            <a:ext cx="21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Parallel Capabilities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226134" y="6180116"/>
            <a:ext cx="212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Sequential Capabilities</a:t>
            </a:r>
            <a:endParaRPr lang="en-US" dirty="0"/>
          </a:p>
        </p:txBody>
      </p:sp>
      <p:sp>
        <p:nvSpPr>
          <p:cNvPr id="5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5906871" y="2461277"/>
            <a:ext cx="5727361" cy="365763"/>
          </a:xfrm>
        </p:spPr>
        <p:txBody>
          <a:bodyPr/>
          <a:lstStyle/>
          <a:p>
            <a:r>
              <a:rPr lang="en-US" sz="2400" dirty="0" smtClean="0"/>
              <a:t>End of Semester Presentation - Summer’13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2796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</a:t>
            </a:r>
            <a:r>
              <a:rPr lang="en-US" dirty="0" smtClean="0"/>
              <a:t>Snapshot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81</a:t>
            </a:fld>
            <a:endParaRPr lang="en-US"/>
          </a:p>
        </p:txBody>
      </p:sp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pic>
        <p:nvPicPr>
          <p:cNvPr id="3" name="Picture 2" descr="Screen Shot 2013-05-08 at 3.5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8" y="1417638"/>
            <a:ext cx="8497203" cy="408601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38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Snapshot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82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pic>
        <p:nvPicPr>
          <p:cNvPr id="4" name="Picture 3" descr="Screen Shot 2013-08-07 at 4.31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8478190" cy="416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3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83</a:t>
            </a:fld>
            <a:endParaRPr lang="en-US"/>
          </a:p>
        </p:txBody>
      </p:sp>
      <p:sp>
        <p:nvSpPr>
          <p:cNvPr id="7" name="Shape 1048"/>
          <p:cNvSpPr/>
          <p:nvPr/>
        </p:nvSpPr>
        <p:spPr>
          <a:xfrm>
            <a:off x="3704976" y="3048000"/>
            <a:ext cx="4648199" cy="348995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0752" y="1449638"/>
            <a:ext cx="7620000" cy="1143000"/>
          </a:xfrm>
        </p:spPr>
        <p:txBody>
          <a:bodyPr/>
          <a:lstStyle/>
          <a:p>
            <a:r>
              <a:rPr lang="en-US" dirty="0" smtClean="0"/>
              <a:t>Old Backup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899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of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Earned Value – 40</a:t>
            </a:r>
          </a:p>
          <a:p>
            <a:r>
              <a:rPr lang="en-US" dirty="0" smtClean="0"/>
              <a:t>Risk – 42</a:t>
            </a:r>
          </a:p>
          <a:p>
            <a:r>
              <a:rPr lang="en-US" dirty="0" err="1" smtClean="0"/>
              <a:t>jBPM</a:t>
            </a:r>
            <a:r>
              <a:rPr lang="en-US" dirty="0" smtClean="0"/>
              <a:t> – 46</a:t>
            </a:r>
          </a:p>
          <a:p>
            <a:r>
              <a:rPr lang="en-US" dirty="0" smtClean="0"/>
              <a:t>Capability Development – 48 </a:t>
            </a:r>
          </a:p>
          <a:p>
            <a:r>
              <a:rPr lang="en-US" dirty="0" smtClean="0"/>
              <a:t>Spike, Spring Break Work – 49</a:t>
            </a:r>
          </a:p>
          <a:p>
            <a:r>
              <a:rPr lang="en-US" dirty="0" smtClean="0"/>
              <a:t>Understanding Gizmo Task System </a:t>
            </a:r>
            <a:r>
              <a:rPr lang="en-US" dirty="0"/>
              <a:t>– </a:t>
            </a:r>
            <a:r>
              <a:rPr lang="en-US" dirty="0" smtClean="0"/>
              <a:t>51</a:t>
            </a:r>
          </a:p>
          <a:p>
            <a:r>
              <a:rPr lang="en-US" dirty="0" smtClean="0"/>
              <a:t>Problems with Old Code </a:t>
            </a:r>
            <a:r>
              <a:rPr lang="en-US" dirty="0"/>
              <a:t>– </a:t>
            </a:r>
            <a:r>
              <a:rPr lang="en-US" dirty="0" smtClean="0"/>
              <a:t>53</a:t>
            </a:r>
          </a:p>
          <a:p>
            <a:r>
              <a:rPr lang="en-US" dirty="0" smtClean="0"/>
              <a:t>Z spec – 52</a:t>
            </a:r>
          </a:p>
          <a:p>
            <a:r>
              <a:rPr lang="en-US" dirty="0" smtClean="0"/>
              <a:t>Difference in design – 54</a:t>
            </a:r>
          </a:p>
          <a:p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Drivers and Views </a:t>
            </a:r>
            <a:r>
              <a:rPr lang="en-US" dirty="0"/>
              <a:t>– </a:t>
            </a:r>
            <a:r>
              <a:rPr lang="en-US" dirty="0" smtClean="0"/>
              <a:t>56</a:t>
            </a:r>
          </a:p>
          <a:p>
            <a:pPr lvl="1"/>
            <a:r>
              <a:rPr lang="en-US" dirty="0" err="1" smtClean="0"/>
              <a:t>Runthrough</a:t>
            </a:r>
            <a:r>
              <a:rPr lang="en-US" dirty="0" smtClean="0"/>
              <a:t> – 59</a:t>
            </a:r>
          </a:p>
          <a:p>
            <a:pPr lvl="1"/>
            <a:r>
              <a:rPr lang="en-US" dirty="0"/>
              <a:t>Decisions and </a:t>
            </a:r>
            <a:r>
              <a:rPr lang="en-US" dirty="0" smtClean="0"/>
              <a:t>business mapping – 70</a:t>
            </a:r>
          </a:p>
          <a:p>
            <a:r>
              <a:rPr lang="en-US" dirty="0" smtClean="0"/>
              <a:t>Quality Plan </a:t>
            </a:r>
            <a:r>
              <a:rPr lang="en-US" dirty="0"/>
              <a:t>– </a:t>
            </a:r>
            <a:r>
              <a:rPr lang="en-US" dirty="0" smtClean="0"/>
              <a:t>78</a:t>
            </a:r>
          </a:p>
          <a:p>
            <a:r>
              <a:rPr lang="en-US" dirty="0" smtClean="0"/>
              <a:t>Tools – 80</a:t>
            </a:r>
          </a:p>
          <a:p>
            <a:r>
              <a:rPr lang="en-US" dirty="0" smtClean="0"/>
              <a:t>Context Diagram - 81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84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  <p:sp>
        <p:nvSpPr>
          <p:cNvPr id="7" name="Shape 1048"/>
          <p:cNvSpPr/>
          <p:nvPr/>
        </p:nvSpPr>
        <p:spPr>
          <a:xfrm>
            <a:off x="5489707" y="1417638"/>
            <a:ext cx="2863468" cy="201336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9707" y="4326146"/>
            <a:ext cx="217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Back to Index - 39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89707" y="4326146"/>
            <a:ext cx="2170862" cy="369332"/>
          </a:xfrm>
          <a:prstGeom prst="rect">
            <a:avLst/>
          </a:prstGeom>
          <a:solidFill>
            <a:schemeClr val="dk1">
              <a:alpha val="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8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0713"/>
            <a:ext cx="7620000" cy="609600"/>
          </a:xfrm>
        </p:spPr>
        <p:txBody>
          <a:bodyPr/>
          <a:lstStyle/>
          <a:p>
            <a:r>
              <a:rPr lang="en-US" dirty="0" smtClean="0"/>
              <a:t>Flattened Earned Value Chart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03418"/>
              </p:ext>
            </p:extLst>
          </p:nvPr>
        </p:nvGraphicFramePr>
        <p:xfrm>
          <a:off x="0" y="1417638"/>
          <a:ext cx="8597900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205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Earned Value Chart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86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4235199"/>
              </p:ext>
            </p:extLst>
          </p:nvPr>
        </p:nvGraphicFramePr>
        <p:xfrm>
          <a:off x="323850" y="1793956"/>
          <a:ext cx="775335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60885" y="26786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-15%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757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 – What all is included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Current Status</a:t>
            </a:r>
          </a:p>
          <a:p>
            <a:r>
              <a:rPr lang="en-US" dirty="0" smtClean="0"/>
              <a:t>Risk Impact</a:t>
            </a:r>
          </a:p>
          <a:p>
            <a:r>
              <a:rPr lang="en-US" dirty="0" smtClean="0"/>
              <a:t>Probability</a:t>
            </a:r>
          </a:p>
          <a:p>
            <a:r>
              <a:rPr lang="en-US" dirty="0" smtClean="0"/>
              <a:t>Timeframe</a:t>
            </a:r>
          </a:p>
          <a:p>
            <a:r>
              <a:rPr lang="en-US" dirty="0" smtClean="0"/>
              <a:t>Priority</a:t>
            </a:r>
          </a:p>
          <a:p>
            <a:r>
              <a:rPr lang="en-US" dirty="0" smtClean="0"/>
              <a:t>Risk Condition</a:t>
            </a:r>
          </a:p>
          <a:p>
            <a:r>
              <a:rPr lang="en-US" dirty="0" smtClean="0"/>
              <a:t>Risk Consequence</a:t>
            </a:r>
          </a:p>
          <a:p>
            <a:r>
              <a:rPr lang="en-US" dirty="0" smtClean="0"/>
              <a:t>Risk Strategy</a:t>
            </a:r>
          </a:p>
          <a:p>
            <a:r>
              <a:rPr lang="en-US" dirty="0" smtClean="0"/>
              <a:t>Mitigation Plan</a:t>
            </a:r>
          </a:p>
          <a:p>
            <a:r>
              <a:rPr lang="en-US" dirty="0" smtClean="0"/>
              <a:t>Category</a:t>
            </a:r>
          </a:p>
          <a:p>
            <a:r>
              <a:rPr lang="en-US" dirty="0" smtClean="0"/>
              <a:t>Reason for closing</a:t>
            </a:r>
          </a:p>
          <a:p>
            <a:r>
              <a:rPr lang="en-US" dirty="0" smtClean="0"/>
              <a:t>Action Item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6B41-1C21-BF49-9671-C26A8059A87A}" type="datetime1">
              <a:rPr lang="en-US" smtClean="0"/>
              <a:t>4/10/15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801" y="1815203"/>
            <a:ext cx="1232797" cy="1232797"/>
          </a:xfrm>
          <a:prstGeom prst="rect">
            <a:avLst/>
          </a:prstGeom>
        </p:spPr>
      </p:pic>
      <p:pic>
        <p:nvPicPr>
          <p:cNvPr id="7" name="Picture 6" descr="m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pic>
        <p:nvPicPr>
          <p:cNvPr id="8" name="Content Placeholder 6" descr="CoBot.tiff"/>
          <p:cNvPicPr>
            <a:picLocks noChangeAspect="1"/>
          </p:cNvPicPr>
          <p:nvPr/>
        </p:nvPicPr>
        <p:blipFill>
          <a:blip r:embed="rId4"/>
          <a:srcRect l="-46900" r="-46900"/>
          <a:stretch>
            <a:fillRect/>
          </a:stretch>
        </p:blipFill>
        <p:spPr>
          <a:xfrm>
            <a:off x="3595295" y="2419401"/>
            <a:ext cx="3078229" cy="34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9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jBPM</a:t>
            </a:r>
            <a:r>
              <a:rPr lang="en-US" dirty="0" smtClean="0"/>
              <a:t> Feasibility Study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88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>
            <a:normAutofit/>
          </a:bodyPr>
          <a:lstStyle/>
          <a:p>
            <a:r>
              <a:rPr lang="en-US" dirty="0" err="1"/>
              <a:t>jBPM</a:t>
            </a:r>
            <a:r>
              <a:rPr lang="en-US" dirty="0"/>
              <a:t> is a business process execution engine present in </a:t>
            </a:r>
            <a:r>
              <a:rPr lang="en-US" dirty="0" err="1"/>
              <a:t>JBoss</a:t>
            </a:r>
            <a:r>
              <a:rPr lang="en-US" dirty="0"/>
              <a:t> Application server 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ocused for </a:t>
            </a:r>
            <a:r>
              <a:rPr lang="en-US" dirty="0"/>
              <a:t>web-services, </a:t>
            </a:r>
            <a:r>
              <a:rPr lang="en-US" dirty="0" smtClean="0"/>
              <a:t>although, it </a:t>
            </a:r>
            <a:r>
              <a:rPr lang="en-US" dirty="0"/>
              <a:t>can be used for direct class invocation within a </a:t>
            </a:r>
            <a:r>
              <a:rPr lang="en-US" dirty="0" smtClean="0"/>
              <a:t>Gizmo like web </a:t>
            </a:r>
            <a:r>
              <a:rPr lang="en-US" dirty="0"/>
              <a:t>application too </a:t>
            </a:r>
            <a:endParaRPr lang="en-US" dirty="0" smtClean="0"/>
          </a:p>
          <a:p>
            <a:pPr lvl="1"/>
            <a:r>
              <a:rPr lang="en-US" dirty="0"/>
              <a:t>Use the </a:t>
            </a:r>
            <a:r>
              <a:rPr lang="en-US" dirty="0" err="1"/>
              <a:t>jBPM</a:t>
            </a:r>
            <a:r>
              <a:rPr lang="en-US" dirty="0"/>
              <a:t> modeler to create a </a:t>
            </a:r>
            <a:r>
              <a:rPr lang="en-US" dirty="0" smtClean="0"/>
              <a:t>Business Process</a:t>
            </a:r>
            <a:endParaRPr lang="en-US" dirty="0"/>
          </a:p>
          <a:p>
            <a:pPr lvl="1"/>
            <a:r>
              <a:rPr lang="en-US" dirty="0"/>
              <a:t>Specify the classes </a:t>
            </a:r>
            <a:r>
              <a:rPr lang="en-US" dirty="0" smtClean="0"/>
              <a:t>to </a:t>
            </a:r>
            <a:r>
              <a:rPr lang="en-US" dirty="0"/>
              <a:t>be called for each node.</a:t>
            </a:r>
          </a:p>
          <a:p>
            <a:pPr lvl="1"/>
            <a:r>
              <a:rPr lang="en-US" dirty="0"/>
              <a:t>Export the process definition file</a:t>
            </a:r>
          </a:p>
          <a:p>
            <a:pPr lvl="1"/>
            <a:r>
              <a:rPr lang="en-US" dirty="0" err="1"/>
              <a:t>jBPM</a:t>
            </a:r>
            <a:r>
              <a:rPr lang="en-US" dirty="0"/>
              <a:t> will be initialized as a process in </a:t>
            </a:r>
            <a:r>
              <a:rPr lang="en-US" dirty="0" err="1"/>
              <a:t>Jboss</a:t>
            </a:r>
            <a:endParaRPr lang="en-US" dirty="0"/>
          </a:p>
          <a:p>
            <a:pPr lvl="1"/>
            <a:r>
              <a:rPr lang="en-US" dirty="0"/>
              <a:t>All classes will be executed as per the workflow. One can specify ANDs/ORs/XORs </a:t>
            </a:r>
            <a:r>
              <a:rPr lang="en-US" dirty="0" smtClean="0"/>
              <a:t>etc. </a:t>
            </a:r>
            <a:r>
              <a:rPr lang="en-US" dirty="0"/>
              <a:t>in the workflow as decision nodes.</a:t>
            </a:r>
          </a:p>
          <a:p>
            <a:pPr lvl="1"/>
            <a:r>
              <a:rPr lang="en-US" dirty="0"/>
              <a:t>This will be done till the END node is hit. There can be multiple END nodes 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1372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536"/>
            <a:ext cx="2861704" cy="456346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37886" y="1895673"/>
            <a:ext cx="7620000" cy="797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Architecture &amp;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1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jBPM</a:t>
            </a:r>
            <a:r>
              <a:rPr lang="en-US" dirty="0" smtClean="0"/>
              <a:t> Feasibility Study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89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8" y="6044655"/>
            <a:ext cx="2283412" cy="8556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Potential show-stoppers in shifting to </a:t>
            </a:r>
            <a:r>
              <a:rPr lang="en-US" dirty="0" err="1" smtClean="0"/>
              <a:t>jBPM</a:t>
            </a:r>
            <a:endParaRPr lang="en-US" dirty="0" smtClean="0"/>
          </a:p>
          <a:p>
            <a:pPr lvl="1"/>
            <a:r>
              <a:rPr lang="en-US" dirty="0" err="1" smtClean="0"/>
              <a:t>jBPM</a:t>
            </a:r>
            <a:r>
              <a:rPr lang="en-US" dirty="0" smtClean="0"/>
              <a:t>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support parallel tasks, while Clients are interested in parallelism</a:t>
            </a:r>
          </a:p>
          <a:p>
            <a:pPr lvl="1"/>
            <a:r>
              <a:rPr lang="en-US" dirty="0" err="1" smtClean="0"/>
              <a:t>jPDL</a:t>
            </a:r>
            <a:r>
              <a:rPr lang="en-US" dirty="0" smtClean="0"/>
              <a:t>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supporting forking, while the Client’s notion of task composition &amp; execution involves forking [ref]</a:t>
            </a:r>
          </a:p>
          <a:p>
            <a:pPr lvl="1"/>
            <a:r>
              <a:rPr lang="en-US" dirty="0"/>
              <a:t>Tight integration of the Gizmo Execution engine and all components interacting with it could lead to multiple issues in integrating </a:t>
            </a:r>
            <a:r>
              <a:rPr lang="en-US" dirty="0" err="1"/>
              <a:t>jBPM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/>
              <a:t>There could be/will be multiple thread-safety issues in </a:t>
            </a:r>
            <a:r>
              <a:rPr lang="en-US" dirty="0" err="1"/>
              <a:t>jBPM</a:t>
            </a:r>
            <a:r>
              <a:rPr lang="en-US" dirty="0"/>
              <a:t>. There are multiple assumptions about threads and data between them in the current Gizmo System. In </a:t>
            </a:r>
            <a:r>
              <a:rPr lang="en-US" dirty="0" err="1"/>
              <a:t>jBPM</a:t>
            </a:r>
            <a:r>
              <a:rPr lang="en-US" dirty="0"/>
              <a:t>, these may not hold, leading to major logic changes in the Gizmo System </a:t>
            </a:r>
            <a:endParaRPr lang="en-US" dirty="0" smtClean="0"/>
          </a:p>
          <a:p>
            <a:pPr lvl="1"/>
            <a:r>
              <a:rPr lang="en-US" dirty="0"/>
              <a:t>The current system is on Tomcat. Shifting to </a:t>
            </a:r>
            <a:r>
              <a:rPr lang="en-US" dirty="0" err="1"/>
              <a:t>jBPM</a:t>
            </a:r>
            <a:r>
              <a:rPr lang="en-US" dirty="0"/>
              <a:t> would require shifting to </a:t>
            </a:r>
            <a:r>
              <a:rPr lang="en-US" dirty="0" err="1"/>
              <a:t>JBoss</a:t>
            </a:r>
            <a:r>
              <a:rPr lang="en-US" dirty="0"/>
              <a:t> Application Server. This will impose overhead and could require a lot of time</a:t>
            </a:r>
          </a:p>
          <a:p>
            <a:pPr lvl="1"/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u="sng" dirty="0" smtClean="0">
                <a:hlinkClick r:id="rId3"/>
              </a:rPr>
              <a:t>http</a:t>
            </a:r>
            <a:r>
              <a:rPr lang="en-US" u="sng" dirty="0">
                <a:hlinkClick r:id="rId3"/>
              </a:rPr>
              <a:t>://stackoverflow.com/questions/2044926/true-parallel-processing-in-jbpm</a:t>
            </a:r>
            <a:r>
              <a:rPr lang="en-US" dirty="0"/>
              <a:t> </a:t>
            </a:r>
            <a:r>
              <a:rPr lang="en-US" dirty="0" smtClean="0"/>
              <a:t>- ref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035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Development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90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Unit test results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2324"/>
            <a:ext cx="7678104" cy="2160508"/>
          </a:xfrm>
          <a:prstGeom prst="rect">
            <a:avLst/>
          </a:prstGeom>
          <a:ln w="38100" cap="sq">
            <a:solidFill>
              <a:srgbClr val="008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61271"/>
            <a:ext cx="7678104" cy="1811690"/>
          </a:xfrm>
          <a:prstGeom prst="rect">
            <a:avLst/>
          </a:prstGeom>
          <a:ln w="38100" cap="sq">
            <a:solidFill>
              <a:srgbClr val="FF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7908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609600"/>
          </a:xfrm>
        </p:spPr>
        <p:txBody>
          <a:bodyPr/>
          <a:lstStyle/>
          <a:p>
            <a:r>
              <a:rPr lang="en-US" dirty="0" smtClean="0"/>
              <a:t>Capability Development - Spike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91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7620000" cy="5791200"/>
          </a:xfrm>
        </p:spPr>
        <p:txBody>
          <a:bodyPr>
            <a:normAutofit/>
          </a:bodyPr>
          <a:lstStyle/>
          <a:p>
            <a:r>
              <a:rPr lang="en-US" dirty="0" smtClean="0"/>
              <a:t>Task &amp; Time breakdown </a:t>
            </a:r>
          </a:p>
          <a:p>
            <a:endParaRPr lang="en-US" dirty="0"/>
          </a:p>
        </p:txBody>
      </p:sp>
      <p:pic>
        <p:nvPicPr>
          <p:cNvPr id="11" name="Picture 10" descr="Screen Shot 2013-05-08 at 10.19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0" y="1009367"/>
            <a:ext cx="8282392" cy="5848632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761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806"/>
            <a:ext cx="7620000" cy="609600"/>
          </a:xfrm>
        </p:spPr>
        <p:txBody>
          <a:bodyPr/>
          <a:lstStyle/>
          <a:p>
            <a:r>
              <a:rPr lang="en-US" dirty="0" smtClean="0"/>
              <a:t>Understanding Task 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92</a:t>
            </a:fld>
            <a:endParaRPr lang="en-US"/>
          </a:p>
        </p:txBody>
      </p:sp>
      <p:pic>
        <p:nvPicPr>
          <p:cNvPr id="8" name="Picture 7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895406"/>
            <a:ext cx="7620000" cy="5505393"/>
          </a:xfrm>
        </p:spPr>
        <p:txBody>
          <a:bodyPr>
            <a:normAutofit/>
          </a:bodyPr>
          <a:lstStyle/>
          <a:p>
            <a:r>
              <a:rPr lang="en-US" dirty="0" smtClean="0"/>
              <a:t>Leveraged the knowledge and understanding of other teams analyzing the Gizmo task execution protocol in the Analysis Class</a:t>
            </a:r>
          </a:p>
          <a:p>
            <a:r>
              <a:rPr lang="en-US" dirty="0" smtClean="0"/>
              <a:t>Used Model Checking- </a:t>
            </a:r>
            <a:r>
              <a:rPr lang="en-US" dirty="0" err="1" smtClean="0"/>
              <a:t>Promela</a:t>
            </a:r>
            <a:r>
              <a:rPr lang="en-US" dirty="0" smtClean="0"/>
              <a:t>, </a:t>
            </a:r>
            <a:r>
              <a:rPr lang="en-US" dirty="0" err="1" smtClean="0"/>
              <a:t>jSpin</a:t>
            </a:r>
            <a:endParaRPr lang="en-US" dirty="0" smtClean="0"/>
          </a:p>
          <a:p>
            <a:r>
              <a:rPr lang="en-US" dirty="0" smtClean="0"/>
              <a:t>Proved that there are discrepancies in the system by highlighting code blocks in documentation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1" name="Picture 10" descr="Macintosh HD:Users:upsham:Desktop:Screen Shot 2013-04-07 at 8.28.26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26" y="3214381"/>
            <a:ext cx="4485640" cy="1874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Macintosh HD:Users:upsham:Desktop:Screen Shot 2013-04-07 at 8.12.18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56" y="5228439"/>
            <a:ext cx="4942840" cy="16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9775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Focus on concept of task and capability</a:t>
            </a:r>
          </a:p>
          <a:p>
            <a:pPr lvl="1"/>
            <a:r>
              <a:rPr lang="en-US" dirty="0" smtClean="0"/>
              <a:t>What is a task?</a:t>
            </a:r>
          </a:p>
          <a:p>
            <a:pPr lvl="1"/>
            <a:r>
              <a:rPr lang="en-US" dirty="0" smtClean="0"/>
              <a:t>What is a capability?</a:t>
            </a:r>
            <a:endParaRPr lang="en-US" dirty="0"/>
          </a:p>
          <a:p>
            <a:r>
              <a:rPr lang="en-US" dirty="0" smtClean="0"/>
              <a:t>Special focus on Task I/O</a:t>
            </a:r>
          </a:p>
          <a:p>
            <a:pPr lvl="1"/>
            <a:r>
              <a:rPr lang="en-US" dirty="0" smtClean="0"/>
              <a:t>Sequential </a:t>
            </a:r>
          </a:p>
          <a:p>
            <a:pPr lvl="1"/>
            <a:r>
              <a:rPr lang="en-US" dirty="0" smtClean="0"/>
              <a:t>Parallel</a:t>
            </a:r>
          </a:p>
          <a:p>
            <a:r>
              <a:rPr lang="en-US" dirty="0" smtClean="0"/>
              <a:t>New Specification has task ‘re-</a:t>
            </a:r>
            <a:r>
              <a:rPr lang="en-US" dirty="0" err="1" smtClean="0"/>
              <a:t>composability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Task within a task</a:t>
            </a:r>
          </a:p>
          <a:p>
            <a:r>
              <a:rPr lang="en-US" dirty="0" smtClean="0"/>
              <a:t>I/O are ‘collected’ at the beginning and at the end of each task</a:t>
            </a:r>
          </a:p>
          <a:p>
            <a:r>
              <a:rPr lang="en-US" dirty="0" smtClean="0"/>
              <a:t>Connectors include a ‘mux’-like selector, which can either take input from collection or from user</a:t>
            </a:r>
          </a:p>
          <a:p>
            <a:r>
              <a:rPr lang="en-US" dirty="0" smtClean="0"/>
              <a:t>Does not specify error handling still (can have a standard ‘error’ capability plugged always in parallel, or a new default connector like </a:t>
            </a:r>
            <a:r>
              <a:rPr lang="en-US" dirty="0" err="1" smtClean="0"/>
              <a:t>stderr</a:t>
            </a:r>
            <a:r>
              <a:rPr lang="en-US" dirty="0" smtClean="0"/>
              <a:t> in </a:t>
            </a:r>
            <a:r>
              <a:rPr lang="en-US" dirty="0" err="1" smtClean="0"/>
              <a:t>linux</a:t>
            </a:r>
            <a:r>
              <a:rPr lang="en-US" dirty="0" smtClean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93</a:t>
            </a:fld>
            <a:endParaRPr lang="en-US"/>
          </a:p>
        </p:txBody>
      </p:sp>
      <p:pic>
        <p:nvPicPr>
          <p:cNvPr id="6" name="Picture 5" descr="m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82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 Specification - Snapshot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94</a:t>
            </a:fld>
            <a:endParaRPr lang="en-US"/>
          </a:p>
        </p:txBody>
      </p:sp>
      <p:pic>
        <p:nvPicPr>
          <p:cNvPr id="6" name="Picture 5" descr="Screen Shot 2013-05-08 at 1.28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5102"/>
            <a:ext cx="7168613" cy="5462898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214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1C8-10C1-DF4C-A8DC-EB1074C50EDA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1967713"/>
            <a:ext cx="1597282" cy="1065087"/>
          </a:xfrm>
          <a:prstGeom prst="rect">
            <a:avLst/>
          </a:prstGeom>
        </p:spPr>
      </p:pic>
      <p:pic>
        <p:nvPicPr>
          <p:cNvPr id="7" name="Picture 6" descr="my_Logo_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84" y="2031113"/>
            <a:ext cx="2503858" cy="938288"/>
          </a:xfrm>
          <a:prstGeom prst="rect">
            <a:avLst/>
          </a:prstGeom>
        </p:spPr>
      </p:pic>
      <p:pic>
        <p:nvPicPr>
          <p:cNvPr id="8" name="Content Placeholder 6" descr="CoBot.tiff"/>
          <p:cNvPicPr>
            <a:picLocks noChangeAspect="1"/>
          </p:cNvPicPr>
          <p:nvPr/>
        </p:nvPicPr>
        <p:blipFill>
          <a:blip r:embed="rId4"/>
          <a:srcRect l="-46900" r="-46900"/>
          <a:stretch>
            <a:fillRect/>
          </a:stretch>
        </p:blipFill>
        <p:spPr>
          <a:xfrm>
            <a:off x="3750737" y="3916628"/>
            <a:ext cx="1634152" cy="1831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138" y="2924278"/>
            <a:ext cx="1689371" cy="168937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1"/>
            <a:endCxn id="7" idx="1"/>
          </p:cNvCxnSpPr>
          <p:nvPr/>
        </p:nvCxnSpPr>
        <p:spPr>
          <a:xfrm>
            <a:off x="1597282" y="2500257"/>
            <a:ext cx="17186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7282" y="2451185"/>
            <a:ext cx="1449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Composes Tasks</a:t>
            </a:r>
            <a:endParaRPr lang="en-US" sz="1400" dirty="0"/>
          </a:p>
        </p:txBody>
      </p:sp>
      <p:cxnSp>
        <p:nvCxnSpPr>
          <p:cNvPr id="12" name="Elbow Connector 11"/>
          <p:cNvCxnSpPr>
            <a:stCxn id="6" idx="0"/>
            <a:endCxn id="7" idx="0"/>
          </p:cNvCxnSpPr>
          <p:nvPr/>
        </p:nvCxnSpPr>
        <p:spPr>
          <a:xfrm rot="16200000" flipH="1">
            <a:off x="2651527" y="114827"/>
            <a:ext cx="63400" cy="3769172"/>
          </a:xfrm>
          <a:prstGeom prst="bentConnector3">
            <a:avLst>
              <a:gd name="adj1" fmla="val -36056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70399" y="1691603"/>
            <a:ext cx="134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Executes Tasks</a:t>
            </a:r>
            <a:endParaRPr lang="en-US" sz="1400" dirty="0"/>
          </a:p>
        </p:txBody>
      </p:sp>
      <p:cxnSp>
        <p:nvCxnSpPr>
          <p:cNvPr id="14" name="Elbow Connector 13"/>
          <p:cNvCxnSpPr>
            <a:stCxn id="9" idx="2"/>
          </p:cNvCxnSpPr>
          <p:nvPr/>
        </p:nvCxnSpPr>
        <p:spPr>
          <a:xfrm rot="5400000">
            <a:off x="5893326" y="3673809"/>
            <a:ext cx="218659" cy="209833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55297" y="4771383"/>
            <a:ext cx="2071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Adds Hardware to </a:t>
            </a:r>
            <a:r>
              <a:rPr lang="en-US" sz="1400" dirty="0" err="1" smtClean="0"/>
              <a:t>Cobot</a:t>
            </a:r>
            <a:endParaRPr lang="en-US" sz="1400" dirty="0"/>
          </a:p>
        </p:txBody>
      </p:sp>
      <p:cxnSp>
        <p:nvCxnSpPr>
          <p:cNvPr id="16" name="Elbow Connector 15"/>
          <p:cNvCxnSpPr>
            <a:stCxn id="9" idx="0"/>
            <a:endCxn id="7" idx="3"/>
          </p:cNvCxnSpPr>
          <p:nvPr/>
        </p:nvCxnSpPr>
        <p:spPr>
          <a:xfrm rot="16200000" flipV="1">
            <a:off x="6223773" y="2096227"/>
            <a:ext cx="424021" cy="12320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49544" y="1999380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Adds Capability corresponding to 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hardware additions</a:t>
            </a:r>
            <a:endParaRPr lang="en-US" sz="1400" dirty="0"/>
          </a:p>
        </p:txBody>
      </p: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4567813" y="2969401"/>
            <a:ext cx="0" cy="947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34709" y="3186150"/>
            <a:ext cx="1833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Uses </a:t>
            </a:r>
            <a:r>
              <a:rPr lang="en-US" sz="1400" dirty="0" err="1" smtClean="0"/>
              <a:t>CoBot</a:t>
            </a:r>
            <a:r>
              <a:rPr lang="en-US" sz="1400" dirty="0" smtClean="0"/>
              <a:t> hardware</a:t>
            </a:r>
          </a:p>
          <a:p>
            <a:r>
              <a:rPr lang="en-US" sz="1400" dirty="0" smtClean="0"/>
              <a:t> to execute task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7549342" y="386162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Developer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95939" y="305697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</a:t>
            </a:r>
            <a:r>
              <a:rPr lang="nl-NL" sz="1400" dirty="0" err="1" smtClean="0"/>
              <a:t>ï</a:t>
            </a:r>
            <a:r>
              <a:rPr lang="en-US" sz="1400" dirty="0" err="1" smtClean="0"/>
              <a:t>ve</a:t>
            </a:r>
            <a:r>
              <a:rPr lang="en-US" sz="1400" dirty="0" smtClean="0"/>
              <a:t> user</a:t>
            </a:r>
            <a:endParaRPr lang="en-US" sz="1400" dirty="0"/>
          </a:p>
        </p:txBody>
      </p:sp>
      <p:pic>
        <p:nvPicPr>
          <p:cNvPr id="27" name="Picture 26" descr="my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07" y="5972961"/>
            <a:ext cx="2283412" cy="855678"/>
          </a:xfrm>
          <a:prstGeom prst="rect">
            <a:avLst/>
          </a:prstGeom>
        </p:spPr>
      </p:pic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712500" y="2634130"/>
            <a:ext cx="2116109" cy="365764"/>
          </a:xfrm>
        </p:spPr>
        <p:txBody>
          <a:bodyPr/>
          <a:lstStyle/>
          <a:p>
            <a:r>
              <a:rPr lang="en-US" sz="2400" dirty="0" smtClean="0"/>
              <a:t>Backup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42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12187</TotalTime>
  <Words>5998</Words>
  <Application>Microsoft Macintosh PowerPoint</Application>
  <PresentationFormat>On-screen Show (4:3)</PresentationFormat>
  <Paragraphs>1456</Paragraphs>
  <Slides>96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Adjacency</vt:lpstr>
      <vt:lpstr>End of Semester Presentation – Summer’13</vt:lpstr>
      <vt:lpstr>Agenda</vt:lpstr>
      <vt:lpstr>Team</vt:lpstr>
      <vt:lpstr>Stakeholders</vt:lpstr>
      <vt:lpstr>What is GizmoE?</vt:lpstr>
      <vt:lpstr>System 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and Tracking</vt:lpstr>
      <vt:lpstr>PowerPoint Presentation</vt:lpstr>
      <vt:lpstr>PowerPoint Presentation</vt:lpstr>
      <vt:lpstr>PowerPoint Presentation</vt:lpstr>
      <vt:lpstr>Process – 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Plan- New</vt:lpstr>
      <vt:lpstr>Quality Plan- Testing</vt:lpstr>
      <vt:lpstr>PowerPoint Presentation</vt:lpstr>
      <vt:lpstr>What Went Wrong?</vt:lpstr>
      <vt:lpstr>What Went Right?</vt:lpstr>
      <vt:lpstr>Lessons Learnt</vt:lpstr>
      <vt:lpstr>Questions?</vt:lpstr>
      <vt:lpstr>Backup</vt:lpstr>
      <vt:lpstr>Architectural Drivers</vt:lpstr>
      <vt:lpstr>Architecture – Dynamic View</vt:lpstr>
      <vt:lpstr>Architecture – Static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Architectural Decisions</vt:lpstr>
      <vt:lpstr>Major Architectural Decisions Contd.</vt:lpstr>
      <vt:lpstr>Mapping to business goals</vt:lpstr>
      <vt:lpstr>Mapping to business goals</vt:lpstr>
      <vt:lpstr>Mapping to business goals</vt:lpstr>
      <vt:lpstr>Mapping to business goals</vt:lpstr>
      <vt:lpstr>Mapping to business goals</vt:lpstr>
      <vt:lpstr>Mapping to business goals</vt:lpstr>
      <vt:lpstr>Some Problems with Old Code</vt:lpstr>
      <vt:lpstr>What’s different in our design?</vt:lpstr>
      <vt:lpstr>What’s different in our design?</vt:lpstr>
      <vt:lpstr>What’s different in our design?</vt:lpstr>
      <vt:lpstr>Quality Plan Snapshot</vt:lpstr>
      <vt:lpstr>Quality Plan- Old</vt:lpstr>
      <vt:lpstr>Fit on CoBoT</vt:lpstr>
      <vt:lpstr>Lessons Learnt from Gizmo</vt:lpstr>
      <vt:lpstr>Tools</vt:lpstr>
      <vt:lpstr>PowerPoint Presentation</vt:lpstr>
      <vt:lpstr>Risk Snapshot </vt:lpstr>
      <vt:lpstr>Risk Snapshot 2</vt:lpstr>
      <vt:lpstr>Old Backup</vt:lpstr>
      <vt:lpstr>Index of Backup</vt:lpstr>
      <vt:lpstr>Flattened Earned Value Chart</vt:lpstr>
      <vt:lpstr>Old Earned Value Chart</vt:lpstr>
      <vt:lpstr>Risks – What all is included</vt:lpstr>
      <vt:lpstr>jBPM Feasibility Study 1</vt:lpstr>
      <vt:lpstr>jBPM Feasibility Study 2</vt:lpstr>
      <vt:lpstr>Capability Development </vt:lpstr>
      <vt:lpstr>Capability Development - Spike</vt:lpstr>
      <vt:lpstr>Understanding Task System</vt:lpstr>
      <vt:lpstr>Z Specification</vt:lpstr>
      <vt:lpstr>Z Specification - Snapshot</vt:lpstr>
      <vt:lpstr>Context Diagram</vt:lpstr>
    </vt:vector>
  </TitlesOfParts>
  <Company>Carnegie Mellon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of Semester Presentation - Spring</dc:title>
  <dc:creator>Upsham Dawra</dc:creator>
  <cp:lastModifiedBy>Upsham Dawra</cp:lastModifiedBy>
  <cp:revision>283</cp:revision>
  <cp:lastPrinted>2013-08-09T04:32:15Z</cp:lastPrinted>
  <dcterms:created xsi:type="dcterms:W3CDTF">2013-05-07T19:05:37Z</dcterms:created>
  <dcterms:modified xsi:type="dcterms:W3CDTF">2015-04-10T10:17:00Z</dcterms:modified>
</cp:coreProperties>
</file>